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9" r:id="rId3"/>
    <p:sldId id="274" r:id="rId4"/>
    <p:sldId id="311" r:id="rId5"/>
    <p:sldId id="314" r:id="rId6"/>
    <p:sldId id="330" r:id="rId7"/>
    <p:sldId id="329" r:id="rId8"/>
    <p:sldId id="331" r:id="rId9"/>
    <p:sldId id="332" r:id="rId10"/>
    <p:sldId id="310" r:id="rId11"/>
    <p:sldId id="333" r:id="rId12"/>
    <p:sldId id="334" r:id="rId13"/>
    <p:sldId id="313" r:id="rId14"/>
    <p:sldId id="312" r:id="rId15"/>
    <p:sldId id="315" r:id="rId16"/>
    <p:sldId id="335" r:id="rId17"/>
    <p:sldId id="336" r:id="rId18"/>
    <p:sldId id="341" r:id="rId19"/>
    <p:sldId id="337" r:id="rId20"/>
    <p:sldId id="339" r:id="rId21"/>
    <p:sldId id="338" r:id="rId22"/>
    <p:sldId id="348" r:id="rId23"/>
    <p:sldId id="342" r:id="rId24"/>
    <p:sldId id="344" r:id="rId25"/>
    <p:sldId id="346" r:id="rId26"/>
    <p:sldId id="343" r:id="rId27"/>
    <p:sldId id="347" r:id="rId28"/>
    <p:sldId id="345" r:id="rId29"/>
    <p:sldId id="25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7F"/>
    <a:srgbClr val="00CD9F"/>
    <a:srgbClr val="EDF5FF"/>
    <a:srgbClr val="D7E9FF"/>
    <a:srgbClr val="E0EEFF"/>
    <a:srgbClr val="E6F2FF"/>
    <a:srgbClr val="DFEEFF"/>
    <a:srgbClr val="EBF4FF"/>
    <a:srgbClr val="EAF4FF"/>
    <a:srgbClr val="E1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28" y="-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AB14F-5FDD-418C-900B-98F602172DE5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39E8B-1BC5-4324-A04D-8B6E3638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5841DE4-EE52-4E04-95FA-20DFB0656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876D4A4-9794-4093-A1FA-91EFEE1C9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2D9BF51-6D39-4635-B829-D1867DBC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47273D6-B24A-439B-83C9-EAC5D2B4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EA81749-6E20-4EB6-8E68-3A961345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7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A89D7D-F8F0-4B4A-B648-EB344F8A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DAE1458-05E1-45EE-923C-D91DB44F7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4AC4F89-D973-4883-86A8-700ABA26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ED141AC-E2A5-4EEA-9F60-EC9E17FB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49B956A-14F6-45DE-BF60-618D0FCA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2221FA90-5B66-49FC-A315-5C87DFC9E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BFEF7DC-9564-4621-A881-A0677B731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FB90965-6380-4ABA-9F0E-B400D6DB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46B9259-5457-437F-93DB-6569DE67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8D1B47C-A0B7-4A59-B081-57587634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F6B32B1-E0E8-4E11-8677-BFB656A1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4BA0C2F-A775-43A6-B1FD-267A6ED3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244905F-65ED-4BE3-A367-F0B4C10B0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84494AD-B51A-4BB4-918D-694D095E2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4CF552-5555-4C61-8304-477C371E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285AE1A-E53C-402A-B58D-2804E569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2C72850-BF08-4CB3-9562-DC8838FC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B889563-4196-49D3-B5AC-3D58BF61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4966EC4-0D2E-4381-BC15-AFD7AA13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B9726F9-5843-4B8D-B98D-A367600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9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BF152BF-9E50-41CE-A448-1C9F3778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D68C20D-4668-4FC1-8AA7-A84ED0166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407D408-892B-4D94-828F-DF8E0BBAD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C0F2981-E44E-4D40-ADF4-33023C09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88D5D46-4D5C-4AB4-8819-F1D654DC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601369D-A550-4715-B9F9-6B8770FA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4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BED8334-3737-4389-83B7-CF7A4AD8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8AF7CAC-F6D9-45B6-965E-90751D70B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66A8DBF-0FD3-4557-910A-D0FB2248B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7C308B07-3DDF-4BFB-B9CC-749BA42BD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EAB52CC8-3A31-49C2-8C8B-42E3AA76E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E9EA601-86EC-43BE-9857-55B62AA8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2B8251C7-6CAC-4C9A-84E6-F7E98EE5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834B5144-481C-4DFD-B5F6-1F2321354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B277BB-6323-4E3E-B86F-551454C2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931F327-6F62-49E5-A048-BB2A01DC5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9F4341A3-DCB2-4C00-8665-10666A0F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8CFB7809-D70C-4F22-B64D-F2CE7103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1BF0C18-A957-4B5D-9F96-9D29A752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84A9FDA8-1D36-4995-86CF-FB7F6D0D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C6F9F25-4125-4B54-925D-115B4D17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17FAED9-D937-492D-AFF7-88ABD1C5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8F519BB-9884-4E19-979E-69BDF8613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479D996-C14F-4A9B-8F09-12D363630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6B3058F-036F-4941-992D-D8F894813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A5FF95B-8D72-4959-9D6B-6551A98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574A849-BD40-41C1-AA30-A48F89AE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4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26BAA95-76D4-4B0C-AD05-679AB11DF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48567CCE-3657-4B83-9797-8859AA04F4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998974C-B10F-43FE-925B-96F092005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5BEAC80-BF7A-4EF7-BE26-57CCFABC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EBF85AE3-C940-41C9-9D25-53369569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1A154B70-E530-401A-9947-A69ACDE9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7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2626C8C-1D81-4974-BEE4-F3931CEF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465A57B-D994-4D44-8700-BC6F71471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26B81CC-C194-461C-B3BD-B796C6D2A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44A8-8762-4940-BD3D-FACA1B3356E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2C2FEA5-340E-429F-A655-7F2F2B392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E031C96-A612-42F0-84EB-95C406948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2F68E-0FE6-439A-A50A-61507A0C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3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4691"/>
            </a:gs>
            <a:gs pos="100000">
              <a:srgbClr val="00A497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5A082C71-C3BF-4476-BA5E-155E504890FB}"/>
              </a:ext>
            </a:extLst>
          </p:cNvPr>
          <p:cNvSpPr txBox="1"/>
          <p:nvPr/>
        </p:nvSpPr>
        <p:spPr>
          <a:xfrm>
            <a:off x="5770257" y="584449"/>
            <a:ext cx="45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XÂY DỰNG TRÒ CH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 A HUNTING SNAKE VÀ ÁP DỤNG GIẢI THUẬT TÌM KIẾM A*</a:t>
            </a:r>
          </a:p>
        </p:txBody>
      </p:sp>
      <p:sp>
        <p:nvSpPr>
          <p:cNvPr id="21" name="Hình Bầu dục 1">
            <a:extLst>
              <a:ext uri="{FF2B5EF4-FFF2-40B4-BE49-F238E27FC236}">
                <a16:creationId xmlns:a16="http://schemas.microsoft.com/office/drawing/2014/main" id="{FFC1F2C4-5ED9-41E6-9D6F-50CE0E6F26A5}"/>
              </a:ext>
            </a:extLst>
          </p:cNvPr>
          <p:cNvSpPr/>
          <p:nvPr/>
        </p:nvSpPr>
        <p:spPr bwMode="auto">
          <a:xfrm rot="20896552">
            <a:off x="-9371094" y="537144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ộp Văn bản 13">
            <a:extLst>
              <a:ext uri="{FF2B5EF4-FFF2-40B4-BE49-F238E27FC236}">
                <a16:creationId xmlns:a16="http://schemas.microsoft.com/office/drawing/2014/main" id="{5F0D834E-558A-48CE-8C45-5EF38A22181F}"/>
              </a:ext>
            </a:extLst>
          </p:cNvPr>
          <p:cNvSpPr txBox="1"/>
          <p:nvPr/>
        </p:nvSpPr>
        <p:spPr>
          <a:xfrm>
            <a:off x="327546" y="463940"/>
            <a:ext cx="412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PROJECT I</a:t>
            </a:r>
          </a:p>
        </p:txBody>
      </p:sp>
      <p:sp>
        <p:nvSpPr>
          <p:cNvPr id="26" name="Hình chữ nhật: Góc Tròn 4">
            <a:extLst>
              <a:ext uri="{FF2B5EF4-FFF2-40B4-BE49-F238E27FC236}">
                <a16:creationId xmlns:a16="http://schemas.microsoft.com/office/drawing/2014/main" id="{2ED793A4-B720-4F7B-AA1A-40303692AF1C}"/>
              </a:ext>
            </a:extLst>
          </p:cNvPr>
          <p:cNvSpPr/>
          <p:nvPr/>
        </p:nvSpPr>
        <p:spPr bwMode="auto">
          <a:xfrm>
            <a:off x="619224" y="2359525"/>
            <a:ext cx="3281818" cy="2115879"/>
          </a:xfrm>
          <a:prstGeom prst="roundRect">
            <a:avLst>
              <a:gd name="adj" fmla="val 3261"/>
            </a:avLst>
          </a:prstGeom>
          <a:solidFill>
            <a:schemeClr val="bg1"/>
          </a:solidFill>
          <a:ln w="1905000" cap="rnd">
            <a:noFill/>
          </a:ln>
          <a:effectLst>
            <a:outerShdw blurRad="6223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Hình chữ nhật 17">
            <a:extLst>
              <a:ext uri="{FF2B5EF4-FFF2-40B4-BE49-F238E27FC236}">
                <a16:creationId xmlns:a16="http://schemas.microsoft.com/office/drawing/2014/main" id="{5D8B0C88-33F2-4B08-A5D8-FAD17046F3BD}"/>
              </a:ext>
            </a:extLst>
          </p:cNvPr>
          <p:cNvSpPr/>
          <p:nvPr/>
        </p:nvSpPr>
        <p:spPr>
          <a:xfrm>
            <a:off x="-1648708" y="2579819"/>
            <a:ext cx="6982311" cy="2055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430780" algn="just">
              <a:lnSpc>
                <a:spcPct val="120000"/>
              </a:lnSpc>
              <a:spcBef>
                <a:spcPts val="600"/>
              </a:spcBef>
            </a:pPr>
            <a:r>
              <a:rPr lang="vi-VN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Sinh viên </a:t>
            </a:r>
            <a:r>
              <a:rPr lang="vi-VN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vi-VN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vi-VN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</a:p>
          <a:p>
            <a:pPr indent="2430780" algn="just">
              <a:lnSpc>
                <a:spcPct val="120000"/>
              </a:lnSpc>
              <a:spcBef>
                <a:spcPts val="600"/>
              </a:spcBef>
            </a:pPr>
            <a:r>
              <a:rPr lang="vi-VN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Nguyễn Anh Phương</a:t>
            </a:r>
          </a:p>
          <a:p>
            <a:pPr indent="2430780" algn="just">
              <a:lnSpc>
                <a:spcPct val="120000"/>
              </a:lnSpc>
              <a:spcBef>
                <a:spcPts val="600"/>
              </a:spcBef>
            </a:pPr>
            <a:r>
              <a:rPr lang="vi-VN" sz="2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Lớp</a:t>
            </a:r>
            <a:r>
              <a:rPr lang="vi-VN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CNTT2.01.K61</a:t>
            </a:r>
          </a:p>
          <a:p>
            <a:pPr indent="2430780" algn="just">
              <a:lnSpc>
                <a:spcPct val="120000"/>
              </a:lnSpc>
              <a:spcBef>
                <a:spcPts val="600"/>
              </a:spcBef>
            </a:pPr>
            <a:r>
              <a:rPr lang="vi-VN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endParaRPr lang="en-US" sz="2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8" name="ình chữ nhật 15">
            <a:extLst>
              <a:ext uri="{FF2B5EF4-FFF2-40B4-BE49-F238E27FC236}">
                <a16:creationId xmlns:a16="http://schemas.microsoft.com/office/drawing/2014/main" id="{38FFEC90-BB62-42F6-868B-F5CF5603F4A4}"/>
              </a:ext>
            </a:extLst>
          </p:cNvPr>
          <p:cNvSpPr/>
          <p:nvPr/>
        </p:nvSpPr>
        <p:spPr>
          <a:xfrm>
            <a:off x="232012" y="5321694"/>
            <a:ext cx="3957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 V H D :  TS. 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Lưu đồ: Điểm Kết Thúc 18">
            <a:extLst>
              <a:ext uri="{FF2B5EF4-FFF2-40B4-BE49-F238E27FC236}">
                <a16:creationId xmlns:a16="http://schemas.microsoft.com/office/drawing/2014/main" id="{28CD6B63-E0AC-488B-B4CC-5AD4A5DF9B8F}"/>
              </a:ext>
            </a:extLst>
          </p:cNvPr>
          <p:cNvSpPr/>
          <p:nvPr/>
        </p:nvSpPr>
        <p:spPr>
          <a:xfrm>
            <a:off x="1469720" y="5792626"/>
            <a:ext cx="1580827" cy="440239"/>
          </a:xfrm>
          <a:prstGeom prst="flowChartTerminator">
            <a:avLst/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Hộp Văn bản 16">
            <a:extLst>
              <a:ext uri="{FF2B5EF4-FFF2-40B4-BE49-F238E27FC236}">
                <a16:creationId xmlns:a16="http://schemas.microsoft.com/office/drawing/2014/main" id="{6D14E25A-6F0B-4BCC-8FBD-C8399CBEE011}"/>
              </a:ext>
            </a:extLst>
          </p:cNvPr>
          <p:cNvSpPr txBox="1"/>
          <p:nvPr/>
        </p:nvSpPr>
        <p:spPr>
          <a:xfrm>
            <a:off x="1594183" y="5828080"/>
            <a:ext cx="133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BM: KHMT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921D9-5B97-4CA8-A8C8-8BCB8B0D3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56" y="1654787"/>
            <a:ext cx="6441802" cy="38522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8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 descr="Ảnh có chứa ảnh chụp màn hình&#10;&#10;Mô tả được tạo với mức tin cậy rất cao" hidden="1">
            <a:extLst>
              <a:ext uri="{FF2B5EF4-FFF2-40B4-BE49-F238E27FC236}">
                <a16:creationId xmlns:a16="http://schemas.microsoft.com/office/drawing/2014/main" id="{073335E0-5DEC-45A8-937C-F380E06DA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Đồ họa 8" descr="Loa phóng thanh" hidden="1">
            <a:extLst>
              <a:ext uri="{FF2B5EF4-FFF2-40B4-BE49-F238E27FC236}">
                <a16:creationId xmlns:a16="http://schemas.microsoft.com/office/drawing/2014/main" id="{179370E9-9F49-46E4-808B-7D1734DF5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4952" y="4479907"/>
            <a:ext cx="304800" cy="304800"/>
          </a:xfrm>
          <a:prstGeom prst="rect">
            <a:avLst/>
          </a:prstGeom>
        </p:spPr>
      </p:pic>
      <p:pic>
        <p:nvPicPr>
          <p:cNvPr id="14" name="Đồ họa 13" descr="Loa phóng thanh" hidden="1">
            <a:extLst>
              <a:ext uri="{FF2B5EF4-FFF2-40B4-BE49-F238E27FC236}">
                <a16:creationId xmlns:a16="http://schemas.microsoft.com/office/drawing/2014/main" id="{0E387C1E-CC24-40FF-A01C-A4E46B930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1629" y="4479907"/>
            <a:ext cx="304800" cy="304800"/>
          </a:xfrm>
          <a:prstGeom prst="rect">
            <a:avLst/>
          </a:prstGeom>
        </p:spPr>
      </p:pic>
      <p:pic>
        <p:nvPicPr>
          <p:cNvPr id="16" name="Đồ họa 15" descr="Loa phóng thanh" hidden="1">
            <a:extLst>
              <a:ext uri="{FF2B5EF4-FFF2-40B4-BE49-F238E27FC236}">
                <a16:creationId xmlns:a16="http://schemas.microsoft.com/office/drawing/2014/main" id="{06A4D4D4-120D-48B2-861C-0773D0DF6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4952" y="5281501"/>
            <a:ext cx="304800" cy="304800"/>
          </a:xfrm>
          <a:prstGeom prst="rect">
            <a:avLst/>
          </a:prstGeom>
        </p:spPr>
      </p:pic>
      <p:sp>
        <p:nvSpPr>
          <p:cNvPr id="17" name="Hộp Văn bản 16" hidden="1">
            <a:extLst>
              <a:ext uri="{FF2B5EF4-FFF2-40B4-BE49-F238E27FC236}">
                <a16:creationId xmlns:a16="http://schemas.microsoft.com/office/drawing/2014/main" id="{44B11726-CC15-402B-83AF-3EAE1A3CD9B0}"/>
              </a:ext>
            </a:extLst>
          </p:cNvPr>
          <p:cNvSpPr txBox="1"/>
          <p:nvPr/>
        </p:nvSpPr>
        <p:spPr>
          <a:xfrm>
            <a:off x="1896689" y="5563592"/>
            <a:ext cx="204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Feature text 01</a:t>
            </a:r>
          </a:p>
        </p:txBody>
      </p:sp>
      <p:pic>
        <p:nvPicPr>
          <p:cNvPr id="18" name="Đồ họa 17" descr="Loa phóng thanh" hidden="1">
            <a:extLst>
              <a:ext uri="{FF2B5EF4-FFF2-40B4-BE49-F238E27FC236}">
                <a16:creationId xmlns:a16="http://schemas.microsoft.com/office/drawing/2014/main" id="{BD61E70D-8413-4864-B61C-6B7C6B636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1629" y="5308292"/>
            <a:ext cx="304800" cy="304800"/>
          </a:xfrm>
          <a:prstGeom prst="rect">
            <a:avLst/>
          </a:prstGeom>
        </p:spPr>
      </p:pic>
      <p:sp>
        <p:nvSpPr>
          <p:cNvPr id="19" name="Hộp Văn bản 18" hidden="1">
            <a:extLst>
              <a:ext uri="{FF2B5EF4-FFF2-40B4-BE49-F238E27FC236}">
                <a16:creationId xmlns:a16="http://schemas.microsoft.com/office/drawing/2014/main" id="{9F767DE6-2E4C-49C9-8346-ABCE2534FC78}"/>
              </a:ext>
            </a:extLst>
          </p:cNvPr>
          <p:cNvSpPr txBox="1"/>
          <p:nvPr/>
        </p:nvSpPr>
        <p:spPr>
          <a:xfrm>
            <a:off x="3833366" y="5590383"/>
            <a:ext cx="204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Feature text 01</a:t>
            </a:r>
          </a:p>
        </p:txBody>
      </p:sp>
      <p:sp>
        <p:nvSpPr>
          <p:cNvPr id="27" name="Hình Bầu dục 1">
            <a:extLst>
              <a:ext uri="{FF2B5EF4-FFF2-40B4-BE49-F238E27FC236}">
                <a16:creationId xmlns:a16="http://schemas.microsoft.com/office/drawing/2014/main" id="{A59782AE-6EAC-4890-BD80-77BB29549DC6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Hộp Văn bản 19">
            <a:extLst>
              <a:ext uri="{FF2B5EF4-FFF2-40B4-BE49-F238E27FC236}">
                <a16:creationId xmlns:a16="http://schemas.microsoft.com/office/drawing/2014/main" id="{8CD213D7-AB58-480C-B442-B0655BA39BE5}"/>
              </a:ext>
            </a:extLst>
          </p:cNvPr>
          <p:cNvSpPr txBox="1"/>
          <p:nvPr/>
        </p:nvSpPr>
        <p:spPr>
          <a:xfrm>
            <a:off x="677556" y="656098"/>
            <a:ext cx="5659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A* </a:t>
            </a:r>
          </a:p>
        </p:txBody>
      </p:sp>
      <p:sp>
        <p:nvSpPr>
          <p:cNvPr id="29" name="Hình chữ nhật: Góc Tròn 4">
            <a:extLst>
              <a:ext uri="{FF2B5EF4-FFF2-40B4-BE49-F238E27FC236}">
                <a16:creationId xmlns:a16="http://schemas.microsoft.com/office/drawing/2014/main" id="{C2F68345-1932-4DFF-9C64-2B62C2E186B2}"/>
              </a:ext>
            </a:extLst>
          </p:cNvPr>
          <p:cNvSpPr/>
          <p:nvPr/>
        </p:nvSpPr>
        <p:spPr bwMode="auto">
          <a:xfrm>
            <a:off x="226625" y="1884237"/>
            <a:ext cx="6561145" cy="4317665"/>
          </a:xfrm>
          <a:prstGeom prst="roundRect">
            <a:avLst>
              <a:gd name="adj" fmla="val 3261"/>
            </a:avLst>
          </a:prstGeom>
          <a:solidFill>
            <a:schemeClr val="bg1"/>
          </a:solidFill>
          <a:ln w="1905000" cap="rnd">
            <a:noFill/>
          </a:ln>
          <a:effectLst>
            <a:outerShdw blurRad="6223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F4757C5-328C-48FC-9886-B1CB980B5C84}"/>
              </a:ext>
            </a:extLst>
          </p:cNvPr>
          <p:cNvSpPr>
            <a:spLocks noGrp="1"/>
          </p:cNvSpPr>
          <p:nvPr/>
        </p:nvSpPr>
        <p:spPr>
          <a:xfrm>
            <a:off x="401773" y="2058546"/>
            <a:ext cx="6210848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A*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đi trong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toan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đi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A*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mô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năm 1968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Nils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Nilson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Bertram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Raphael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mang tên A. Nhưng do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heuristic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thu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ưu, nên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mang tên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A*.</a:t>
            </a:r>
          </a:p>
        </p:txBody>
      </p:sp>
      <p:sp>
        <p:nvSpPr>
          <p:cNvPr id="33" name="Rectangle: Rounded Corners 47">
            <a:extLst>
              <a:ext uri="{FF2B5EF4-FFF2-40B4-BE49-F238E27FC236}">
                <a16:creationId xmlns:a16="http://schemas.microsoft.com/office/drawing/2014/main" id="{AE4CB5DB-B250-4C08-A118-5179750CFE54}"/>
              </a:ext>
            </a:extLst>
          </p:cNvPr>
          <p:cNvSpPr/>
          <p:nvPr/>
        </p:nvSpPr>
        <p:spPr>
          <a:xfrm>
            <a:off x="2103653" y="1635533"/>
            <a:ext cx="2436031" cy="4974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CE5D62-0F59-4CCB-BB1A-2B887460DDD3}"/>
              </a:ext>
            </a:extLst>
          </p:cNvPr>
          <p:cNvSpPr/>
          <p:nvPr/>
        </p:nvSpPr>
        <p:spPr>
          <a:xfrm>
            <a:off x="7325438" y="2387017"/>
            <a:ext cx="303480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184600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97A337B2-756F-4AD4-94BB-A6C532688136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9EBEC08B-961A-47B9-B3C0-E415B653BCF4}"/>
              </a:ext>
            </a:extLst>
          </p:cNvPr>
          <p:cNvSpPr txBox="1"/>
          <p:nvPr/>
        </p:nvSpPr>
        <p:spPr>
          <a:xfrm>
            <a:off x="677556" y="656098"/>
            <a:ext cx="5659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A* </a:t>
            </a:r>
          </a:p>
        </p:txBody>
      </p:sp>
      <p:sp>
        <p:nvSpPr>
          <p:cNvPr id="4" name="Hình chữ nhật: Góc Tròn 4">
            <a:extLst>
              <a:ext uri="{FF2B5EF4-FFF2-40B4-BE49-F238E27FC236}">
                <a16:creationId xmlns:a16="http://schemas.microsoft.com/office/drawing/2014/main" id="{4E492BAA-214E-482B-A8D5-C67F179A5671}"/>
              </a:ext>
            </a:extLst>
          </p:cNvPr>
          <p:cNvSpPr/>
          <p:nvPr/>
        </p:nvSpPr>
        <p:spPr bwMode="auto">
          <a:xfrm>
            <a:off x="226625" y="1884237"/>
            <a:ext cx="5988645" cy="4317665"/>
          </a:xfrm>
          <a:prstGeom prst="roundRect">
            <a:avLst>
              <a:gd name="adj" fmla="val 3261"/>
            </a:avLst>
          </a:prstGeom>
          <a:solidFill>
            <a:schemeClr val="bg1"/>
          </a:solidFill>
          <a:ln w="1905000" cap="rnd">
            <a:noFill/>
          </a:ln>
          <a:effectLst>
            <a:outerShdw blurRad="6223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/>
            <a:endParaRPr lang="vi-VN" dirty="0"/>
          </a:p>
          <a:p>
            <a:pPr fontAlgn="base"/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cờ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n x n.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đi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ngắn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B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ô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đi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ô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cản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, không đi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ô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đi lên,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xuông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trái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không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cản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. Không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đi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chéo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9792CF-64D5-4788-BF3B-ABF9BA54CA42}"/>
              </a:ext>
            </a:extLst>
          </p:cNvPr>
          <p:cNvSpPr>
            <a:spLocks noGrp="1"/>
          </p:cNvSpPr>
          <p:nvPr/>
        </p:nvSpPr>
        <p:spPr>
          <a:xfrm>
            <a:off x="294795" y="2132941"/>
            <a:ext cx="6210848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47">
            <a:extLst>
              <a:ext uri="{FF2B5EF4-FFF2-40B4-BE49-F238E27FC236}">
                <a16:creationId xmlns:a16="http://schemas.microsoft.com/office/drawing/2014/main" id="{2D26C487-2E37-4D5A-B2F3-D46C76FD4A38}"/>
              </a:ext>
            </a:extLst>
          </p:cNvPr>
          <p:cNvSpPr/>
          <p:nvPr/>
        </p:nvSpPr>
        <p:spPr>
          <a:xfrm>
            <a:off x="2103653" y="1635533"/>
            <a:ext cx="2436031" cy="4974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Thuật toán tìm đường">
            <a:extLst>
              <a:ext uri="{FF2B5EF4-FFF2-40B4-BE49-F238E27FC236}">
                <a16:creationId xmlns:a16="http://schemas.microsoft.com/office/drawing/2014/main" id="{A0B832D9-6027-4477-8B2E-311BACA3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830407"/>
            <a:ext cx="5247860" cy="4496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3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96424E9C-C7B7-4C4D-A236-ABBA789CAB73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E763EFEF-3124-4BF7-830D-C1B54A38494F}"/>
              </a:ext>
            </a:extLst>
          </p:cNvPr>
          <p:cNvSpPr txBox="1"/>
          <p:nvPr/>
        </p:nvSpPr>
        <p:spPr>
          <a:xfrm>
            <a:off x="677556" y="656098"/>
            <a:ext cx="5659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A* </a:t>
            </a:r>
          </a:p>
        </p:txBody>
      </p:sp>
      <p:sp>
        <p:nvSpPr>
          <p:cNvPr id="17" name="Hình chữ nhật: Góc Tròn 4">
            <a:extLst>
              <a:ext uri="{FF2B5EF4-FFF2-40B4-BE49-F238E27FC236}">
                <a16:creationId xmlns:a16="http://schemas.microsoft.com/office/drawing/2014/main" id="{AB200183-649C-4CF8-87FA-9A65D01CD5FA}"/>
              </a:ext>
            </a:extLst>
          </p:cNvPr>
          <p:cNvSpPr/>
          <p:nvPr/>
        </p:nvSpPr>
        <p:spPr bwMode="auto">
          <a:xfrm>
            <a:off x="226625" y="1884237"/>
            <a:ext cx="7870453" cy="4662337"/>
          </a:xfrm>
          <a:prstGeom prst="roundRect">
            <a:avLst>
              <a:gd name="adj" fmla="val 3261"/>
            </a:avLst>
          </a:prstGeom>
          <a:solidFill>
            <a:schemeClr val="bg1"/>
          </a:solidFill>
          <a:ln w="1905000" cap="rnd">
            <a:noFill/>
          </a:ln>
          <a:effectLst>
            <a:outerShdw blurRad="6223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f(n) = g(n) + h(n)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theo trên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đi.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lưu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đang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đỉnh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rồi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không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nữa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sang danh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CLOSE.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Tuy nhiên,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đi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ngắn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hơn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đi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đỉnh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trong CLOSE,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đỉnh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đi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dừng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khi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OPEN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rỗng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(không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).  </a:t>
            </a:r>
          </a:p>
          <a:p>
            <a:pPr fontAlgn="base"/>
            <a:endParaRPr lang="vi-VN" dirty="0"/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47">
            <a:extLst>
              <a:ext uri="{FF2B5EF4-FFF2-40B4-BE49-F238E27FC236}">
                <a16:creationId xmlns:a16="http://schemas.microsoft.com/office/drawing/2014/main" id="{4BC2977B-DC4E-45BF-97C6-C6B9759F4ACB}"/>
              </a:ext>
            </a:extLst>
          </p:cNvPr>
          <p:cNvSpPr/>
          <p:nvPr/>
        </p:nvSpPr>
        <p:spPr>
          <a:xfrm>
            <a:off x="2103653" y="1635533"/>
            <a:ext cx="2436031" cy="4974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EAE65-0811-470D-9D7E-2ABBC21C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295" y="2132940"/>
            <a:ext cx="4067079" cy="301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4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ình Bầu dục 1">
            <a:extLst>
              <a:ext uri="{FF2B5EF4-FFF2-40B4-BE49-F238E27FC236}">
                <a16:creationId xmlns:a16="http://schemas.microsoft.com/office/drawing/2014/main" id="{B69547B3-852E-472B-92C8-280EEBFBCDDF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8" name="Hộp Văn bản 19">
            <a:extLst>
              <a:ext uri="{FF2B5EF4-FFF2-40B4-BE49-F238E27FC236}">
                <a16:creationId xmlns:a16="http://schemas.microsoft.com/office/drawing/2014/main" id="{B00AC38E-2BBD-417C-9828-3DCFFB995BC9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9" name="Rectangle: Rounded Corners 47">
            <a:extLst>
              <a:ext uri="{FF2B5EF4-FFF2-40B4-BE49-F238E27FC236}">
                <a16:creationId xmlns:a16="http://schemas.microsoft.com/office/drawing/2014/main" id="{5BD0DE0A-310E-4E90-82CA-160765CFBB5B}"/>
              </a:ext>
            </a:extLst>
          </p:cNvPr>
          <p:cNvSpPr/>
          <p:nvPr/>
        </p:nvSpPr>
        <p:spPr>
          <a:xfrm>
            <a:off x="490926" y="2910825"/>
            <a:ext cx="2924748" cy="5181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intro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C3EEF1-1217-432A-B26C-3CEE36C1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86" y="420341"/>
            <a:ext cx="5830957" cy="568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735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1">
            <a:extLst>
              <a:ext uri="{FF2B5EF4-FFF2-40B4-BE49-F238E27FC236}">
                <a16:creationId xmlns:a16="http://schemas.microsoft.com/office/drawing/2014/main" id="{9CFABF8C-0E7C-443F-AD48-98CA1D2EF673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8" name="Hộp Văn bản 19">
            <a:extLst>
              <a:ext uri="{FF2B5EF4-FFF2-40B4-BE49-F238E27FC236}">
                <a16:creationId xmlns:a16="http://schemas.microsoft.com/office/drawing/2014/main" id="{95D27335-80D3-4B11-821D-B1EE76DA4C3A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11" name="Rectangle: Rounded Corners 47">
            <a:extLst>
              <a:ext uri="{FF2B5EF4-FFF2-40B4-BE49-F238E27FC236}">
                <a16:creationId xmlns:a16="http://schemas.microsoft.com/office/drawing/2014/main" id="{61FF1C2F-F4FD-45F4-B9A5-CC294F89A6C0}"/>
              </a:ext>
            </a:extLst>
          </p:cNvPr>
          <p:cNvSpPr/>
          <p:nvPr/>
        </p:nvSpPr>
        <p:spPr>
          <a:xfrm>
            <a:off x="490926" y="2910825"/>
            <a:ext cx="2924748" cy="5181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Setting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5A962BC-953F-44A6-AACB-D49AB7FEF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85" y="420341"/>
            <a:ext cx="5830957" cy="568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ình Bầu dục 1">
            <a:extLst>
              <a:ext uri="{FF2B5EF4-FFF2-40B4-BE49-F238E27FC236}">
                <a16:creationId xmlns:a16="http://schemas.microsoft.com/office/drawing/2014/main" id="{D2F1E8B6-6074-4A0F-A2C9-F3A4A7A1DD7C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4" name="Hộp Văn bản 19">
            <a:extLst>
              <a:ext uri="{FF2B5EF4-FFF2-40B4-BE49-F238E27FC236}">
                <a16:creationId xmlns:a16="http://schemas.microsoft.com/office/drawing/2014/main" id="{71410F53-A91A-451E-8104-CA9BA50D5C71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35" name="Rectangle: Rounded Corners 47">
            <a:extLst>
              <a:ext uri="{FF2B5EF4-FFF2-40B4-BE49-F238E27FC236}">
                <a16:creationId xmlns:a16="http://schemas.microsoft.com/office/drawing/2014/main" id="{C67DA048-A6C5-4456-A469-0BFE90718FBA}"/>
              </a:ext>
            </a:extLst>
          </p:cNvPr>
          <p:cNvSpPr/>
          <p:nvPr/>
        </p:nvSpPr>
        <p:spPr>
          <a:xfrm>
            <a:off x="490926" y="2910825"/>
            <a:ext cx="2924748" cy="5181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help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6117CE8-BA44-462B-8776-8E07E571F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84" y="420341"/>
            <a:ext cx="5830958" cy="568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897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833162B2-3062-4082-AD9D-6413F6478F47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613533CC-AA26-4211-8BC0-C349DE9D4C93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4" name="Rectangle: Rounded Corners 47">
            <a:extLst>
              <a:ext uri="{FF2B5EF4-FFF2-40B4-BE49-F238E27FC236}">
                <a16:creationId xmlns:a16="http://schemas.microsoft.com/office/drawing/2014/main" id="{5240CC3E-DFE2-48CC-8D06-0B01F1AA8AEA}"/>
              </a:ext>
            </a:extLst>
          </p:cNvPr>
          <p:cNvSpPr/>
          <p:nvPr/>
        </p:nvSpPr>
        <p:spPr>
          <a:xfrm>
            <a:off x="490926" y="2910825"/>
            <a:ext cx="2924748" cy="5181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B6C629B-E5E1-4299-8633-C975F5923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82" y="420341"/>
            <a:ext cx="5830959" cy="568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79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1C700E1E-F4CC-4723-8A2C-2EC2B0D4713F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02221EC6-54E3-452B-9F19-7D6025759689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4" name="Rectangle: Rounded Corners 47">
            <a:extLst>
              <a:ext uri="{FF2B5EF4-FFF2-40B4-BE49-F238E27FC236}">
                <a16:creationId xmlns:a16="http://schemas.microsoft.com/office/drawing/2014/main" id="{FE60174C-7260-4959-BE45-AA2A71FF4850}"/>
              </a:ext>
            </a:extLst>
          </p:cNvPr>
          <p:cNvSpPr/>
          <p:nvPr/>
        </p:nvSpPr>
        <p:spPr>
          <a:xfrm>
            <a:off x="490926" y="2910825"/>
            <a:ext cx="2924748" cy="5181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713493-8D28-4F77-BD05-8F9FCEB56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81" y="420341"/>
            <a:ext cx="5830959" cy="568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003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913DEF67-6C8C-4B15-A833-9A1C99A772CA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72113D8E-9379-4AB3-86B2-0E2CED92A09C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4" name="Rectangle: Rounded Corners 47">
            <a:extLst>
              <a:ext uri="{FF2B5EF4-FFF2-40B4-BE49-F238E27FC236}">
                <a16:creationId xmlns:a16="http://schemas.microsoft.com/office/drawing/2014/main" id="{C44E1668-177A-45D8-9622-95A06D7821A5}"/>
              </a:ext>
            </a:extLst>
          </p:cNvPr>
          <p:cNvSpPr/>
          <p:nvPr/>
        </p:nvSpPr>
        <p:spPr>
          <a:xfrm>
            <a:off x="490926" y="2910825"/>
            <a:ext cx="2924748" cy="5181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183A97-E70E-40A3-960B-945BDA511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80" y="420340"/>
            <a:ext cx="5830959" cy="568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538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A90EA745-80E7-42EB-A9BC-AE0678AABA1A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EBEF8364-09F8-4F2D-8227-A60DE2833D1C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4" name="Rectangle: Rounded Corners 47">
            <a:extLst>
              <a:ext uri="{FF2B5EF4-FFF2-40B4-BE49-F238E27FC236}">
                <a16:creationId xmlns:a16="http://schemas.microsoft.com/office/drawing/2014/main" id="{5AA65BAF-0AC7-42FA-8A08-81EAB30D933C}"/>
              </a:ext>
            </a:extLst>
          </p:cNvPr>
          <p:cNvSpPr/>
          <p:nvPr/>
        </p:nvSpPr>
        <p:spPr>
          <a:xfrm>
            <a:off x="490926" y="2910825"/>
            <a:ext cx="2924748" cy="5181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EEB9F299-7B5C-4B77-96FC-5C9665848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79" y="420340"/>
            <a:ext cx="5830960" cy="568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53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4691"/>
            </a:gs>
            <a:gs pos="100000">
              <a:srgbClr val="00A497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Nhóm 1">
            <a:extLst>
              <a:ext uri="{FF2B5EF4-FFF2-40B4-BE49-F238E27FC236}">
                <a16:creationId xmlns:a16="http://schemas.microsoft.com/office/drawing/2014/main" id="{9E403555-92CF-474C-8ADF-3E01BA5F3166}"/>
              </a:ext>
            </a:extLst>
          </p:cNvPr>
          <p:cNvGrpSpPr/>
          <p:nvPr/>
        </p:nvGrpSpPr>
        <p:grpSpPr>
          <a:xfrm>
            <a:off x="1816402" y="1739519"/>
            <a:ext cx="1580827" cy="440239"/>
            <a:chOff x="1180170" y="3657308"/>
            <a:chExt cx="1580827" cy="440239"/>
          </a:xfrm>
        </p:grpSpPr>
        <p:sp>
          <p:nvSpPr>
            <p:cNvPr id="24" name="Lưu đồ: Điểm Kết Thúc 18">
              <a:extLst>
                <a:ext uri="{FF2B5EF4-FFF2-40B4-BE49-F238E27FC236}">
                  <a16:creationId xmlns:a16="http://schemas.microsoft.com/office/drawing/2014/main" id="{FEA9DF30-D306-458A-9961-06DAD82DD591}"/>
                </a:ext>
              </a:extLst>
            </p:cNvPr>
            <p:cNvSpPr/>
            <p:nvPr/>
          </p:nvSpPr>
          <p:spPr>
            <a:xfrm>
              <a:off x="1180170" y="3657308"/>
              <a:ext cx="1580827" cy="440239"/>
            </a:xfrm>
            <a:prstGeom prst="flowChartTerminator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Hộp Văn bản 16">
              <a:extLst>
                <a:ext uri="{FF2B5EF4-FFF2-40B4-BE49-F238E27FC236}">
                  <a16:creationId xmlns:a16="http://schemas.microsoft.com/office/drawing/2014/main" id="{0BD5CCC4-5714-43BF-96DD-E74DC336A8FB}"/>
                </a:ext>
              </a:extLst>
            </p:cNvPr>
            <p:cNvSpPr txBox="1"/>
            <p:nvPr/>
          </p:nvSpPr>
          <p:spPr>
            <a:xfrm>
              <a:off x="1429094" y="3692691"/>
              <a:ext cx="1331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E3D1FD-6180-478B-AD40-04DBD0478D4E}"/>
              </a:ext>
            </a:extLst>
          </p:cNvPr>
          <p:cNvSpPr/>
          <p:nvPr/>
        </p:nvSpPr>
        <p:spPr>
          <a:xfrm>
            <a:off x="1546627" y="2148839"/>
            <a:ext cx="3777903" cy="2560320"/>
          </a:xfrm>
          <a:prstGeom prst="round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E21C4-59A3-4B8A-9F0A-CB1B2488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91" y="921661"/>
            <a:ext cx="5872726" cy="4704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8A42C1-6A1B-4360-9020-4357D667FF5C}"/>
              </a:ext>
            </a:extLst>
          </p:cNvPr>
          <p:cNvSpPr/>
          <p:nvPr/>
        </p:nvSpPr>
        <p:spPr>
          <a:xfrm>
            <a:off x="584425" y="2589078"/>
            <a:ext cx="4293703" cy="30371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ình chữ nhật 3">
            <a:extLst>
              <a:ext uri="{FF2B5EF4-FFF2-40B4-BE49-F238E27FC236}">
                <a16:creationId xmlns:a16="http://schemas.microsoft.com/office/drawing/2014/main" id="{E49A252C-B53C-45E4-8334-DF56F87CD8C1}"/>
              </a:ext>
            </a:extLst>
          </p:cNvPr>
          <p:cNvSpPr/>
          <p:nvPr/>
        </p:nvSpPr>
        <p:spPr>
          <a:xfrm>
            <a:off x="1052366" y="3050862"/>
            <a:ext cx="3645836" cy="257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sz="2400" b="1" dirty="0">
                <a:ln w="0"/>
                <a:solidFill>
                  <a:srgbClr val="00B0F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GIỚI THIỆU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sz="2400" b="1" dirty="0">
                <a:ln w="0"/>
                <a:solidFill>
                  <a:srgbClr val="00B0F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XÂY DỰNG GAME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sz="2400" b="1" dirty="0">
                <a:ln w="0"/>
                <a:solidFill>
                  <a:srgbClr val="00B0F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 QUẢ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sz="2400" b="1" dirty="0">
                <a:ln w="0"/>
                <a:solidFill>
                  <a:srgbClr val="00B0F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 LUẬN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400" b="1" dirty="0">
              <a:ln w="0"/>
              <a:solidFill>
                <a:srgbClr val="00B0F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59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913DEF67-6C8C-4B15-A833-9A1C99A772CA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72113D8E-9379-4AB3-86B2-0E2CED92A09C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4" name="Rectangle: Rounded Corners 47">
            <a:extLst>
              <a:ext uri="{FF2B5EF4-FFF2-40B4-BE49-F238E27FC236}">
                <a16:creationId xmlns:a16="http://schemas.microsoft.com/office/drawing/2014/main" id="{C44E1668-177A-45D8-9622-95A06D7821A5}"/>
              </a:ext>
            </a:extLst>
          </p:cNvPr>
          <p:cNvSpPr/>
          <p:nvPr/>
        </p:nvSpPr>
        <p:spPr>
          <a:xfrm>
            <a:off x="490926" y="2910825"/>
            <a:ext cx="2924748" cy="5181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635F188-7C12-4031-8225-C661EEDC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79" y="420340"/>
            <a:ext cx="5830959" cy="568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64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C11DBF6C-F113-48CF-8F83-37176F266ED3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C4B76D3C-8B7B-428C-8F59-C0908560EB84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4" name="Rectangle: Rounded Corners 47">
            <a:extLst>
              <a:ext uri="{FF2B5EF4-FFF2-40B4-BE49-F238E27FC236}">
                <a16:creationId xmlns:a16="http://schemas.microsoft.com/office/drawing/2014/main" id="{9E2E6A2E-412D-43D0-B068-06FFDF2F1562}"/>
              </a:ext>
            </a:extLst>
          </p:cNvPr>
          <p:cNvSpPr/>
          <p:nvPr/>
        </p:nvSpPr>
        <p:spPr>
          <a:xfrm>
            <a:off x="490926" y="2910825"/>
            <a:ext cx="2924748" cy="7078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437B0B2-646D-4AF7-B13D-C2C9FB02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78" y="420339"/>
            <a:ext cx="5830959" cy="568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82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BBC6B3C1-DAE7-4DA4-A1F9-E494225FFDB4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F33619BF-E592-4F71-8544-FBD33153A91C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4" name="Rectangle: Rounded Corners 47">
            <a:extLst>
              <a:ext uri="{FF2B5EF4-FFF2-40B4-BE49-F238E27FC236}">
                <a16:creationId xmlns:a16="http://schemas.microsoft.com/office/drawing/2014/main" id="{35B31B41-34C2-46AE-BA44-C877D27EC764}"/>
              </a:ext>
            </a:extLst>
          </p:cNvPr>
          <p:cNvSpPr/>
          <p:nvPr/>
        </p:nvSpPr>
        <p:spPr>
          <a:xfrm>
            <a:off x="490926" y="2910825"/>
            <a:ext cx="2924748" cy="7078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CF0477-59B3-477E-964B-8C3DB3B4B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77" y="420339"/>
            <a:ext cx="5830959" cy="568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235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EA74FE16-D483-4B17-A887-2B1AC41E8CA1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963ED996-9E82-4826-AA36-A8B115092682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4" name="Rectangle: Rounded Corners 47">
            <a:extLst>
              <a:ext uri="{FF2B5EF4-FFF2-40B4-BE49-F238E27FC236}">
                <a16:creationId xmlns:a16="http://schemas.microsoft.com/office/drawing/2014/main" id="{07B03241-C170-4952-9731-CAE39610DCDA}"/>
              </a:ext>
            </a:extLst>
          </p:cNvPr>
          <p:cNvSpPr/>
          <p:nvPr/>
        </p:nvSpPr>
        <p:spPr>
          <a:xfrm>
            <a:off x="490926" y="2910825"/>
            <a:ext cx="2924748" cy="7078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Rắn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mê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BA4FADF-5625-4C78-8405-77C0318F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78" y="420339"/>
            <a:ext cx="5830959" cy="568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922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9E116E58-B188-4CB5-BB7E-A0E1D7FA389B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AB69E25C-2671-4000-8418-4A5405206575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4" name="Rectangle: Rounded Corners 47">
            <a:extLst>
              <a:ext uri="{FF2B5EF4-FFF2-40B4-BE49-F238E27FC236}">
                <a16:creationId xmlns:a16="http://schemas.microsoft.com/office/drawing/2014/main" id="{E2CFF0BD-9586-4029-B96D-A3861C8719BC}"/>
              </a:ext>
            </a:extLst>
          </p:cNvPr>
          <p:cNvSpPr/>
          <p:nvPr/>
        </p:nvSpPr>
        <p:spPr>
          <a:xfrm>
            <a:off x="490926" y="2910825"/>
            <a:ext cx="2924748" cy="7078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Tạm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dừng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4CB81-5D3D-487C-83E9-A1E6A637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78" y="420338"/>
            <a:ext cx="5830959" cy="568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94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8357316E-982E-4561-A2F6-B6E972E04D8E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04DC8D14-D7C0-449B-B1A1-C3BFAB448C29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6" name="Rectangle: Rounded Corners 47">
            <a:extLst>
              <a:ext uri="{FF2B5EF4-FFF2-40B4-BE49-F238E27FC236}">
                <a16:creationId xmlns:a16="http://schemas.microsoft.com/office/drawing/2014/main" id="{91235125-4D7B-42F5-9FE6-EF733216019B}"/>
              </a:ext>
            </a:extLst>
          </p:cNvPr>
          <p:cNvSpPr/>
          <p:nvPr/>
        </p:nvSpPr>
        <p:spPr>
          <a:xfrm>
            <a:off x="490926" y="2910825"/>
            <a:ext cx="2924748" cy="7078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hức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 năng 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đấu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0CC93C-AB45-41D6-89FC-09509532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77" y="420337"/>
            <a:ext cx="5830959" cy="568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905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DA132742-D049-4746-B3ED-66CA36854CC3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/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E16E5C57-949A-4ED1-8912-0248BD7FE492}"/>
              </a:ext>
            </a:extLst>
          </p:cNvPr>
          <p:cNvSpPr txBox="1"/>
          <p:nvPr/>
        </p:nvSpPr>
        <p:spPr>
          <a:xfrm>
            <a:off x="478822" y="1907745"/>
            <a:ext cx="301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</p:txBody>
      </p:sp>
      <p:sp>
        <p:nvSpPr>
          <p:cNvPr id="4" name="Rectangle: Rounded Corners 47">
            <a:extLst>
              <a:ext uri="{FF2B5EF4-FFF2-40B4-BE49-F238E27FC236}">
                <a16:creationId xmlns:a16="http://schemas.microsoft.com/office/drawing/2014/main" id="{4D7AF4E8-E867-4275-AA43-69B0301477B8}"/>
              </a:ext>
            </a:extLst>
          </p:cNvPr>
          <p:cNvSpPr/>
          <p:nvPr/>
        </p:nvSpPr>
        <p:spPr>
          <a:xfrm>
            <a:off x="490926" y="2910825"/>
            <a:ext cx="2924748" cy="7078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hức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 năng 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đấu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036DF7C-F8A3-4CDF-9B37-D0C522069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89" y="1683548"/>
            <a:ext cx="3571875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C433B275-82D1-4DF4-BECF-DBB82271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403" y="1683548"/>
            <a:ext cx="3540125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138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 Hunting Snake 17_01_2019 1_29_34 CH">
            <a:hlinkClick r:id="" action="ppaction://media"/>
            <a:extLst>
              <a:ext uri="{FF2B5EF4-FFF2-40B4-BE49-F238E27FC236}">
                <a16:creationId xmlns:a16="http://schemas.microsoft.com/office/drawing/2014/main" id="{C31BB4DD-19FC-4D4B-A434-80B59E19CE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B34687A7-6049-470E-BDF8-FFEFD882E7BB}"/>
              </a:ext>
            </a:extLst>
          </p:cNvPr>
          <p:cNvSpPr txBox="1"/>
          <p:nvPr/>
        </p:nvSpPr>
        <p:spPr>
          <a:xfrm>
            <a:off x="1044628" y="2972910"/>
            <a:ext cx="3540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TÀI LIỆU THAM KHẢO </a:t>
            </a:r>
          </a:p>
        </p:txBody>
      </p:sp>
      <p:sp>
        <p:nvSpPr>
          <p:cNvPr id="4" name="Rectangle: Rounded Corners 47">
            <a:extLst>
              <a:ext uri="{FF2B5EF4-FFF2-40B4-BE49-F238E27FC236}">
                <a16:creationId xmlns:a16="http://schemas.microsoft.com/office/drawing/2014/main" id="{087C90F1-8670-4017-A3B0-EB2132F58AF3}"/>
              </a:ext>
            </a:extLst>
          </p:cNvPr>
          <p:cNvSpPr/>
          <p:nvPr/>
        </p:nvSpPr>
        <p:spPr>
          <a:xfrm>
            <a:off x="5965410" y="1380536"/>
            <a:ext cx="3838847" cy="7078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Pythonprogramming.net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47">
            <a:extLst>
              <a:ext uri="{FF2B5EF4-FFF2-40B4-BE49-F238E27FC236}">
                <a16:creationId xmlns:a16="http://schemas.microsoft.com/office/drawing/2014/main" id="{F3980650-083E-4CE5-A642-B2D9CD1E5641}"/>
              </a:ext>
            </a:extLst>
          </p:cNvPr>
          <p:cNvSpPr/>
          <p:nvPr/>
        </p:nvSpPr>
        <p:spPr>
          <a:xfrm>
            <a:off x="5965410" y="2721114"/>
            <a:ext cx="3838847" cy="7078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vietjack.com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47">
            <a:extLst>
              <a:ext uri="{FF2B5EF4-FFF2-40B4-BE49-F238E27FC236}">
                <a16:creationId xmlns:a16="http://schemas.microsoft.com/office/drawing/2014/main" id="{2352C70D-3B6C-4A27-B16F-7AA426EECA65}"/>
              </a:ext>
            </a:extLst>
          </p:cNvPr>
          <p:cNvSpPr/>
          <p:nvPr/>
        </p:nvSpPr>
        <p:spPr>
          <a:xfrm>
            <a:off x="5965409" y="4061692"/>
            <a:ext cx="3838848" cy="7078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https://vi.wikipedia.org/wiki/Giải_thuật_tìm_kiếm_A*</a:t>
            </a:r>
          </a:p>
          <a:p>
            <a:pPr algn="ctr"/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47">
            <a:extLst>
              <a:ext uri="{FF2B5EF4-FFF2-40B4-BE49-F238E27FC236}">
                <a16:creationId xmlns:a16="http://schemas.microsoft.com/office/drawing/2014/main" id="{BC36D589-3003-43E5-9671-DADDFD50968D}"/>
              </a:ext>
            </a:extLst>
          </p:cNvPr>
          <p:cNvSpPr/>
          <p:nvPr/>
        </p:nvSpPr>
        <p:spPr>
          <a:xfrm>
            <a:off x="5965409" y="5402270"/>
            <a:ext cx="3838848" cy="7078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  <a:p>
            <a:pPr algn="ctr"/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http://quangnle.com/thuat-toan-a-thuat-toan-tim-duong</a:t>
            </a:r>
            <a:r>
              <a:rPr lang="vi-VN" dirty="0"/>
              <a:t>/</a:t>
            </a:r>
          </a:p>
          <a:p>
            <a:pPr algn="ctr"/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79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1F7F"/>
            </a:gs>
            <a:gs pos="81000">
              <a:srgbClr val="00CD9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E4DA21E-33EF-4401-95ED-69122CBA2E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6CAF57-8232-421C-8AD5-3E6F66C511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0099CC">
                  <a:alpha val="49000"/>
                </a:srgbClr>
              </a:gs>
              <a:gs pos="82000">
                <a:srgbClr val="00003E">
                  <a:alpha val="6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17C5504-43C6-4925-AF33-CB88F22F28FC}"/>
              </a:ext>
            </a:extLst>
          </p:cNvPr>
          <p:cNvSpPr/>
          <p:nvPr/>
        </p:nvSpPr>
        <p:spPr>
          <a:xfrm>
            <a:off x="0" y="3102279"/>
            <a:ext cx="12192000" cy="3755721"/>
          </a:xfrm>
          <a:custGeom>
            <a:avLst/>
            <a:gdLst>
              <a:gd name="connsiteX0" fmla="*/ 1008110 w 12192000"/>
              <a:gd name="connsiteY0" fmla="*/ 122 h 4978358"/>
              <a:gd name="connsiteX1" fmla="*/ 3944679 w 12192000"/>
              <a:gd name="connsiteY1" fmla="*/ 1820488 h 4978358"/>
              <a:gd name="connsiteX2" fmla="*/ 9548037 w 12192000"/>
              <a:gd name="connsiteY2" fmla="*/ 1650367 h 4978358"/>
              <a:gd name="connsiteX3" fmla="*/ 12180173 w 12192000"/>
              <a:gd name="connsiteY3" fmla="*/ 2062300 h 4978358"/>
              <a:gd name="connsiteX4" fmla="*/ 12192000 w 12192000"/>
              <a:gd name="connsiteY4" fmla="*/ 2068550 h 4978358"/>
              <a:gd name="connsiteX5" fmla="*/ 12192000 w 12192000"/>
              <a:gd name="connsiteY5" fmla="*/ 4978358 h 4978358"/>
              <a:gd name="connsiteX6" fmla="*/ 0 w 12192000"/>
              <a:gd name="connsiteY6" fmla="*/ 4978358 h 4978358"/>
              <a:gd name="connsiteX7" fmla="*/ 0 w 12192000"/>
              <a:gd name="connsiteY7" fmla="*/ 342766 h 4978358"/>
              <a:gd name="connsiteX8" fmla="*/ 1008110 w 12192000"/>
              <a:gd name="connsiteY8" fmla="*/ 122 h 497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978358">
                <a:moveTo>
                  <a:pt x="1008110" y="122"/>
                </a:moveTo>
                <a:cubicBezTo>
                  <a:pt x="1720287" y="8480"/>
                  <a:pt x="2690924" y="448244"/>
                  <a:pt x="3944679" y="1820488"/>
                </a:cubicBezTo>
                <a:cubicBezTo>
                  <a:pt x="5950688" y="4016078"/>
                  <a:pt x="7688521" y="2486727"/>
                  <a:pt x="9548037" y="1650367"/>
                </a:cubicBezTo>
                <a:cubicBezTo>
                  <a:pt x="11058894" y="970825"/>
                  <a:pt x="11502840" y="1667035"/>
                  <a:pt x="12180173" y="2062300"/>
                </a:cubicBezTo>
                <a:lnTo>
                  <a:pt x="12192000" y="2068550"/>
                </a:lnTo>
                <a:lnTo>
                  <a:pt x="12192000" y="4978358"/>
                </a:lnTo>
                <a:lnTo>
                  <a:pt x="0" y="4978358"/>
                </a:lnTo>
                <a:lnTo>
                  <a:pt x="0" y="342766"/>
                </a:lnTo>
                <a:cubicBezTo>
                  <a:pt x="246542" y="145399"/>
                  <a:pt x="580804" y="-4893"/>
                  <a:pt x="1008110" y="122"/>
                </a:cubicBezTo>
                <a:close/>
              </a:path>
            </a:pathLst>
          </a:custGeom>
          <a:gradFill>
            <a:gsLst>
              <a:gs pos="0">
                <a:srgbClr val="00FFFF">
                  <a:alpha val="90000"/>
                </a:srgbClr>
              </a:gs>
              <a:gs pos="51000">
                <a:srgbClr val="7B84FF">
                  <a:alpha val="52000"/>
                </a:srgbClr>
              </a:gs>
              <a:gs pos="100000">
                <a:srgbClr val="FF00FF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8F7DC1C-36EB-474C-A1DC-8EEA48BFF266}"/>
              </a:ext>
            </a:extLst>
          </p:cNvPr>
          <p:cNvSpPr/>
          <p:nvPr/>
        </p:nvSpPr>
        <p:spPr>
          <a:xfrm>
            <a:off x="896679" y="956930"/>
            <a:ext cx="10398642" cy="4944140"/>
          </a:xfrm>
          <a:prstGeom prst="roundRect">
            <a:avLst>
              <a:gd name="adj" fmla="val 6990"/>
            </a:avLst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3">
            <a:extLst>
              <a:ext uri="{FF2B5EF4-FFF2-40B4-BE49-F238E27FC236}">
                <a16:creationId xmlns:a16="http://schemas.microsoft.com/office/drawing/2014/main" id="{AAF2EAE3-10BD-4405-B408-E9C47CA82E92}"/>
              </a:ext>
            </a:extLst>
          </p:cNvPr>
          <p:cNvSpPr/>
          <p:nvPr/>
        </p:nvSpPr>
        <p:spPr>
          <a:xfrm>
            <a:off x="890530" y="956930"/>
            <a:ext cx="6945666" cy="4944140"/>
          </a:xfrm>
          <a:custGeom>
            <a:avLst/>
            <a:gdLst>
              <a:gd name="connsiteX0" fmla="*/ 0 w 5780568"/>
              <a:gd name="connsiteY0" fmla="*/ 345595 h 4944140"/>
              <a:gd name="connsiteX1" fmla="*/ 345595 w 5780568"/>
              <a:gd name="connsiteY1" fmla="*/ 0 h 4944140"/>
              <a:gd name="connsiteX2" fmla="*/ 5434973 w 5780568"/>
              <a:gd name="connsiteY2" fmla="*/ 0 h 4944140"/>
              <a:gd name="connsiteX3" fmla="*/ 5780568 w 5780568"/>
              <a:gd name="connsiteY3" fmla="*/ 345595 h 4944140"/>
              <a:gd name="connsiteX4" fmla="*/ 5780568 w 5780568"/>
              <a:gd name="connsiteY4" fmla="*/ 4598545 h 4944140"/>
              <a:gd name="connsiteX5" fmla="*/ 5434973 w 5780568"/>
              <a:gd name="connsiteY5" fmla="*/ 4944140 h 4944140"/>
              <a:gd name="connsiteX6" fmla="*/ 345595 w 5780568"/>
              <a:gd name="connsiteY6" fmla="*/ 4944140 h 4944140"/>
              <a:gd name="connsiteX7" fmla="*/ 0 w 5780568"/>
              <a:gd name="connsiteY7" fmla="*/ 4598545 h 4944140"/>
              <a:gd name="connsiteX8" fmla="*/ 0 w 5780568"/>
              <a:gd name="connsiteY8" fmla="*/ 345595 h 4944140"/>
              <a:gd name="connsiteX0" fmla="*/ 0 w 6057015"/>
              <a:gd name="connsiteY0" fmla="*/ 345595 h 4944140"/>
              <a:gd name="connsiteX1" fmla="*/ 345595 w 6057015"/>
              <a:gd name="connsiteY1" fmla="*/ 0 h 4944140"/>
              <a:gd name="connsiteX2" fmla="*/ 5434973 w 6057015"/>
              <a:gd name="connsiteY2" fmla="*/ 0 h 4944140"/>
              <a:gd name="connsiteX3" fmla="*/ 6057015 w 6057015"/>
              <a:gd name="connsiteY3" fmla="*/ 2472106 h 4944140"/>
              <a:gd name="connsiteX4" fmla="*/ 5780568 w 6057015"/>
              <a:gd name="connsiteY4" fmla="*/ 4598545 h 4944140"/>
              <a:gd name="connsiteX5" fmla="*/ 5434973 w 6057015"/>
              <a:gd name="connsiteY5" fmla="*/ 4944140 h 4944140"/>
              <a:gd name="connsiteX6" fmla="*/ 345595 w 6057015"/>
              <a:gd name="connsiteY6" fmla="*/ 4944140 h 4944140"/>
              <a:gd name="connsiteX7" fmla="*/ 0 w 6057015"/>
              <a:gd name="connsiteY7" fmla="*/ 4598545 h 4944140"/>
              <a:gd name="connsiteX8" fmla="*/ 0 w 6057015"/>
              <a:gd name="connsiteY8" fmla="*/ 345595 h 4944140"/>
              <a:gd name="connsiteX0" fmla="*/ 0 w 6057015"/>
              <a:gd name="connsiteY0" fmla="*/ 345595 h 4944140"/>
              <a:gd name="connsiteX1" fmla="*/ 345595 w 6057015"/>
              <a:gd name="connsiteY1" fmla="*/ 0 h 4944140"/>
              <a:gd name="connsiteX2" fmla="*/ 5434973 w 6057015"/>
              <a:gd name="connsiteY2" fmla="*/ 0 h 4944140"/>
              <a:gd name="connsiteX3" fmla="*/ 6057015 w 6057015"/>
              <a:gd name="connsiteY3" fmla="*/ 2472106 h 4944140"/>
              <a:gd name="connsiteX4" fmla="*/ 5780568 w 6057015"/>
              <a:gd name="connsiteY4" fmla="*/ 4598545 h 4944140"/>
              <a:gd name="connsiteX5" fmla="*/ 5434973 w 6057015"/>
              <a:gd name="connsiteY5" fmla="*/ 4944140 h 4944140"/>
              <a:gd name="connsiteX6" fmla="*/ 345595 w 6057015"/>
              <a:gd name="connsiteY6" fmla="*/ 4944140 h 4944140"/>
              <a:gd name="connsiteX7" fmla="*/ 0 w 6057015"/>
              <a:gd name="connsiteY7" fmla="*/ 4598545 h 4944140"/>
              <a:gd name="connsiteX8" fmla="*/ 0 w 6057015"/>
              <a:gd name="connsiteY8" fmla="*/ 345595 h 4944140"/>
              <a:gd name="connsiteX0" fmla="*/ 0 w 6112289"/>
              <a:gd name="connsiteY0" fmla="*/ 345595 h 4944140"/>
              <a:gd name="connsiteX1" fmla="*/ 345595 w 6112289"/>
              <a:gd name="connsiteY1" fmla="*/ 0 h 4944140"/>
              <a:gd name="connsiteX2" fmla="*/ 5434973 w 6112289"/>
              <a:gd name="connsiteY2" fmla="*/ 0 h 4944140"/>
              <a:gd name="connsiteX3" fmla="*/ 6057015 w 6112289"/>
              <a:gd name="connsiteY3" fmla="*/ 2472106 h 4944140"/>
              <a:gd name="connsiteX4" fmla="*/ 5434973 w 6112289"/>
              <a:gd name="connsiteY4" fmla="*/ 4944140 h 4944140"/>
              <a:gd name="connsiteX5" fmla="*/ 345595 w 6112289"/>
              <a:gd name="connsiteY5" fmla="*/ 4944140 h 4944140"/>
              <a:gd name="connsiteX6" fmla="*/ 0 w 6112289"/>
              <a:gd name="connsiteY6" fmla="*/ 4598545 h 4944140"/>
              <a:gd name="connsiteX7" fmla="*/ 0 w 6112289"/>
              <a:gd name="connsiteY7" fmla="*/ 345595 h 4944140"/>
              <a:gd name="connsiteX0" fmla="*/ 0 w 7467375"/>
              <a:gd name="connsiteY0" fmla="*/ 345595 h 4944140"/>
              <a:gd name="connsiteX1" fmla="*/ 345595 w 7467375"/>
              <a:gd name="connsiteY1" fmla="*/ 0 h 4944140"/>
              <a:gd name="connsiteX2" fmla="*/ 5434973 w 7467375"/>
              <a:gd name="connsiteY2" fmla="*/ 0 h 4944140"/>
              <a:gd name="connsiteX3" fmla="*/ 6057015 w 7467375"/>
              <a:gd name="connsiteY3" fmla="*/ 2472106 h 4944140"/>
              <a:gd name="connsiteX4" fmla="*/ 7221243 w 7467375"/>
              <a:gd name="connsiteY4" fmla="*/ 4944140 h 4944140"/>
              <a:gd name="connsiteX5" fmla="*/ 345595 w 7467375"/>
              <a:gd name="connsiteY5" fmla="*/ 4944140 h 4944140"/>
              <a:gd name="connsiteX6" fmla="*/ 0 w 7467375"/>
              <a:gd name="connsiteY6" fmla="*/ 4598545 h 4944140"/>
              <a:gd name="connsiteX7" fmla="*/ 0 w 7467375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057015 w 7221243"/>
              <a:gd name="connsiteY3" fmla="*/ 2472106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354727 w 7221243"/>
              <a:gd name="connsiteY3" fmla="*/ 2195660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354727 w 7221243"/>
              <a:gd name="connsiteY3" fmla="*/ 2195660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354727 w 7221243"/>
              <a:gd name="connsiteY3" fmla="*/ 2195660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5865630 w 7221243"/>
              <a:gd name="connsiteY3" fmla="*/ 2482739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5865630 w 7221243"/>
              <a:gd name="connsiteY3" fmla="*/ 2482739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21243" h="4944140">
                <a:moveTo>
                  <a:pt x="0" y="345595"/>
                </a:moveTo>
                <a:cubicBezTo>
                  <a:pt x="0" y="154728"/>
                  <a:pt x="154728" y="0"/>
                  <a:pt x="345595" y="0"/>
                </a:cubicBezTo>
                <a:lnTo>
                  <a:pt x="5434973" y="0"/>
                </a:lnTo>
                <a:cubicBezTo>
                  <a:pt x="6436495" y="365943"/>
                  <a:pt x="6620542" y="1456698"/>
                  <a:pt x="5865630" y="2482739"/>
                </a:cubicBezTo>
                <a:cubicBezTo>
                  <a:pt x="5110718" y="3508780"/>
                  <a:pt x="5610699" y="4330116"/>
                  <a:pt x="7221243" y="4944140"/>
                </a:cubicBezTo>
                <a:lnTo>
                  <a:pt x="345595" y="4944140"/>
                </a:lnTo>
                <a:cubicBezTo>
                  <a:pt x="154728" y="4944140"/>
                  <a:pt x="0" y="4789412"/>
                  <a:pt x="0" y="4598545"/>
                </a:cubicBezTo>
                <a:lnTo>
                  <a:pt x="0" y="345595"/>
                </a:lnTo>
                <a:close/>
              </a:path>
            </a:pathLst>
          </a:custGeom>
          <a:solidFill>
            <a:srgbClr val="044978">
              <a:alpha val="5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4DA685-4818-4572-92D1-1822F9CC972C}"/>
              </a:ext>
            </a:extLst>
          </p:cNvPr>
          <p:cNvSpPr/>
          <p:nvPr/>
        </p:nvSpPr>
        <p:spPr>
          <a:xfrm>
            <a:off x="896679" y="956930"/>
            <a:ext cx="6623059" cy="4944140"/>
          </a:xfrm>
          <a:custGeom>
            <a:avLst/>
            <a:gdLst>
              <a:gd name="connsiteX0" fmla="*/ 0 w 5780568"/>
              <a:gd name="connsiteY0" fmla="*/ 345595 h 4944140"/>
              <a:gd name="connsiteX1" fmla="*/ 345595 w 5780568"/>
              <a:gd name="connsiteY1" fmla="*/ 0 h 4944140"/>
              <a:gd name="connsiteX2" fmla="*/ 5434973 w 5780568"/>
              <a:gd name="connsiteY2" fmla="*/ 0 h 4944140"/>
              <a:gd name="connsiteX3" fmla="*/ 5780568 w 5780568"/>
              <a:gd name="connsiteY3" fmla="*/ 345595 h 4944140"/>
              <a:gd name="connsiteX4" fmla="*/ 5780568 w 5780568"/>
              <a:gd name="connsiteY4" fmla="*/ 4598545 h 4944140"/>
              <a:gd name="connsiteX5" fmla="*/ 5434973 w 5780568"/>
              <a:gd name="connsiteY5" fmla="*/ 4944140 h 4944140"/>
              <a:gd name="connsiteX6" fmla="*/ 345595 w 5780568"/>
              <a:gd name="connsiteY6" fmla="*/ 4944140 h 4944140"/>
              <a:gd name="connsiteX7" fmla="*/ 0 w 5780568"/>
              <a:gd name="connsiteY7" fmla="*/ 4598545 h 4944140"/>
              <a:gd name="connsiteX8" fmla="*/ 0 w 5780568"/>
              <a:gd name="connsiteY8" fmla="*/ 345595 h 4944140"/>
              <a:gd name="connsiteX0" fmla="*/ 0 w 6057015"/>
              <a:gd name="connsiteY0" fmla="*/ 345595 h 4944140"/>
              <a:gd name="connsiteX1" fmla="*/ 345595 w 6057015"/>
              <a:gd name="connsiteY1" fmla="*/ 0 h 4944140"/>
              <a:gd name="connsiteX2" fmla="*/ 5434973 w 6057015"/>
              <a:gd name="connsiteY2" fmla="*/ 0 h 4944140"/>
              <a:gd name="connsiteX3" fmla="*/ 6057015 w 6057015"/>
              <a:gd name="connsiteY3" fmla="*/ 2472106 h 4944140"/>
              <a:gd name="connsiteX4" fmla="*/ 5780568 w 6057015"/>
              <a:gd name="connsiteY4" fmla="*/ 4598545 h 4944140"/>
              <a:gd name="connsiteX5" fmla="*/ 5434973 w 6057015"/>
              <a:gd name="connsiteY5" fmla="*/ 4944140 h 4944140"/>
              <a:gd name="connsiteX6" fmla="*/ 345595 w 6057015"/>
              <a:gd name="connsiteY6" fmla="*/ 4944140 h 4944140"/>
              <a:gd name="connsiteX7" fmla="*/ 0 w 6057015"/>
              <a:gd name="connsiteY7" fmla="*/ 4598545 h 4944140"/>
              <a:gd name="connsiteX8" fmla="*/ 0 w 6057015"/>
              <a:gd name="connsiteY8" fmla="*/ 345595 h 4944140"/>
              <a:gd name="connsiteX0" fmla="*/ 0 w 6057015"/>
              <a:gd name="connsiteY0" fmla="*/ 345595 h 4944140"/>
              <a:gd name="connsiteX1" fmla="*/ 345595 w 6057015"/>
              <a:gd name="connsiteY1" fmla="*/ 0 h 4944140"/>
              <a:gd name="connsiteX2" fmla="*/ 5434973 w 6057015"/>
              <a:gd name="connsiteY2" fmla="*/ 0 h 4944140"/>
              <a:gd name="connsiteX3" fmla="*/ 6057015 w 6057015"/>
              <a:gd name="connsiteY3" fmla="*/ 2472106 h 4944140"/>
              <a:gd name="connsiteX4" fmla="*/ 5780568 w 6057015"/>
              <a:gd name="connsiteY4" fmla="*/ 4598545 h 4944140"/>
              <a:gd name="connsiteX5" fmla="*/ 5434973 w 6057015"/>
              <a:gd name="connsiteY5" fmla="*/ 4944140 h 4944140"/>
              <a:gd name="connsiteX6" fmla="*/ 345595 w 6057015"/>
              <a:gd name="connsiteY6" fmla="*/ 4944140 h 4944140"/>
              <a:gd name="connsiteX7" fmla="*/ 0 w 6057015"/>
              <a:gd name="connsiteY7" fmla="*/ 4598545 h 4944140"/>
              <a:gd name="connsiteX8" fmla="*/ 0 w 6057015"/>
              <a:gd name="connsiteY8" fmla="*/ 345595 h 4944140"/>
              <a:gd name="connsiteX0" fmla="*/ 0 w 6112289"/>
              <a:gd name="connsiteY0" fmla="*/ 345595 h 4944140"/>
              <a:gd name="connsiteX1" fmla="*/ 345595 w 6112289"/>
              <a:gd name="connsiteY1" fmla="*/ 0 h 4944140"/>
              <a:gd name="connsiteX2" fmla="*/ 5434973 w 6112289"/>
              <a:gd name="connsiteY2" fmla="*/ 0 h 4944140"/>
              <a:gd name="connsiteX3" fmla="*/ 6057015 w 6112289"/>
              <a:gd name="connsiteY3" fmla="*/ 2472106 h 4944140"/>
              <a:gd name="connsiteX4" fmla="*/ 5434973 w 6112289"/>
              <a:gd name="connsiteY4" fmla="*/ 4944140 h 4944140"/>
              <a:gd name="connsiteX5" fmla="*/ 345595 w 6112289"/>
              <a:gd name="connsiteY5" fmla="*/ 4944140 h 4944140"/>
              <a:gd name="connsiteX6" fmla="*/ 0 w 6112289"/>
              <a:gd name="connsiteY6" fmla="*/ 4598545 h 4944140"/>
              <a:gd name="connsiteX7" fmla="*/ 0 w 6112289"/>
              <a:gd name="connsiteY7" fmla="*/ 345595 h 4944140"/>
              <a:gd name="connsiteX0" fmla="*/ 0 w 7467375"/>
              <a:gd name="connsiteY0" fmla="*/ 345595 h 4944140"/>
              <a:gd name="connsiteX1" fmla="*/ 345595 w 7467375"/>
              <a:gd name="connsiteY1" fmla="*/ 0 h 4944140"/>
              <a:gd name="connsiteX2" fmla="*/ 5434973 w 7467375"/>
              <a:gd name="connsiteY2" fmla="*/ 0 h 4944140"/>
              <a:gd name="connsiteX3" fmla="*/ 6057015 w 7467375"/>
              <a:gd name="connsiteY3" fmla="*/ 2472106 h 4944140"/>
              <a:gd name="connsiteX4" fmla="*/ 7221243 w 7467375"/>
              <a:gd name="connsiteY4" fmla="*/ 4944140 h 4944140"/>
              <a:gd name="connsiteX5" fmla="*/ 345595 w 7467375"/>
              <a:gd name="connsiteY5" fmla="*/ 4944140 h 4944140"/>
              <a:gd name="connsiteX6" fmla="*/ 0 w 7467375"/>
              <a:gd name="connsiteY6" fmla="*/ 4598545 h 4944140"/>
              <a:gd name="connsiteX7" fmla="*/ 0 w 7467375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057015 w 7221243"/>
              <a:gd name="connsiteY3" fmla="*/ 2472106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354727 w 7221243"/>
              <a:gd name="connsiteY3" fmla="*/ 2195660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354727 w 7221243"/>
              <a:gd name="connsiteY3" fmla="*/ 2195660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354727 w 7221243"/>
              <a:gd name="connsiteY3" fmla="*/ 2195660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5865630 w 7221243"/>
              <a:gd name="connsiteY3" fmla="*/ 2482739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5865630 w 7221243"/>
              <a:gd name="connsiteY3" fmla="*/ 2482739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21243" h="4944140">
                <a:moveTo>
                  <a:pt x="0" y="345595"/>
                </a:moveTo>
                <a:cubicBezTo>
                  <a:pt x="0" y="154728"/>
                  <a:pt x="154728" y="0"/>
                  <a:pt x="345595" y="0"/>
                </a:cubicBezTo>
                <a:lnTo>
                  <a:pt x="5434973" y="0"/>
                </a:lnTo>
                <a:cubicBezTo>
                  <a:pt x="6436495" y="365943"/>
                  <a:pt x="6620542" y="1456698"/>
                  <a:pt x="5865630" y="2482739"/>
                </a:cubicBezTo>
                <a:cubicBezTo>
                  <a:pt x="5110718" y="3508780"/>
                  <a:pt x="5610699" y="4330116"/>
                  <a:pt x="7221243" y="4944140"/>
                </a:cubicBezTo>
                <a:lnTo>
                  <a:pt x="345595" y="4944140"/>
                </a:lnTo>
                <a:cubicBezTo>
                  <a:pt x="154728" y="4944140"/>
                  <a:pt x="0" y="4789412"/>
                  <a:pt x="0" y="4598545"/>
                </a:cubicBezTo>
                <a:lnTo>
                  <a:pt x="0" y="345595"/>
                </a:lnTo>
                <a:close/>
              </a:path>
            </a:pathLst>
          </a:custGeom>
          <a:solidFill>
            <a:srgbClr val="33CCFF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: Rounded Corners 43">
            <a:extLst>
              <a:ext uri="{FF2B5EF4-FFF2-40B4-BE49-F238E27FC236}">
                <a16:creationId xmlns:a16="http://schemas.microsoft.com/office/drawing/2014/main" id="{3F5F9A0A-D7E4-4160-B631-021E6D898734}"/>
              </a:ext>
            </a:extLst>
          </p:cNvPr>
          <p:cNvSpPr/>
          <p:nvPr/>
        </p:nvSpPr>
        <p:spPr>
          <a:xfrm>
            <a:off x="890530" y="956930"/>
            <a:ext cx="6623059" cy="4944140"/>
          </a:xfrm>
          <a:custGeom>
            <a:avLst/>
            <a:gdLst>
              <a:gd name="connsiteX0" fmla="*/ 0 w 5780568"/>
              <a:gd name="connsiteY0" fmla="*/ 345595 h 4944140"/>
              <a:gd name="connsiteX1" fmla="*/ 345595 w 5780568"/>
              <a:gd name="connsiteY1" fmla="*/ 0 h 4944140"/>
              <a:gd name="connsiteX2" fmla="*/ 5434973 w 5780568"/>
              <a:gd name="connsiteY2" fmla="*/ 0 h 4944140"/>
              <a:gd name="connsiteX3" fmla="*/ 5780568 w 5780568"/>
              <a:gd name="connsiteY3" fmla="*/ 345595 h 4944140"/>
              <a:gd name="connsiteX4" fmla="*/ 5780568 w 5780568"/>
              <a:gd name="connsiteY4" fmla="*/ 4598545 h 4944140"/>
              <a:gd name="connsiteX5" fmla="*/ 5434973 w 5780568"/>
              <a:gd name="connsiteY5" fmla="*/ 4944140 h 4944140"/>
              <a:gd name="connsiteX6" fmla="*/ 345595 w 5780568"/>
              <a:gd name="connsiteY6" fmla="*/ 4944140 h 4944140"/>
              <a:gd name="connsiteX7" fmla="*/ 0 w 5780568"/>
              <a:gd name="connsiteY7" fmla="*/ 4598545 h 4944140"/>
              <a:gd name="connsiteX8" fmla="*/ 0 w 5780568"/>
              <a:gd name="connsiteY8" fmla="*/ 345595 h 4944140"/>
              <a:gd name="connsiteX0" fmla="*/ 0 w 6057015"/>
              <a:gd name="connsiteY0" fmla="*/ 345595 h 4944140"/>
              <a:gd name="connsiteX1" fmla="*/ 345595 w 6057015"/>
              <a:gd name="connsiteY1" fmla="*/ 0 h 4944140"/>
              <a:gd name="connsiteX2" fmla="*/ 5434973 w 6057015"/>
              <a:gd name="connsiteY2" fmla="*/ 0 h 4944140"/>
              <a:gd name="connsiteX3" fmla="*/ 6057015 w 6057015"/>
              <a:gd name="connsiteY3" fmla="*/ 2472106 h 4944140"/>
              <a:gd name="connsiteX4" fmla="*/ 5780568 w 6057015"/>
              <a:gd name="connsiteY4" fmla="*/ 4598545 h 4944140"/>
              <a:gd name="connsiteX5" fmla="*/ 5434973 w 6057015"/>
              <a:gd name="connsiteY5" fmla="*/ 4944140 h 4944140"/>
              <a:gd name="connsiteX6" fmla="*/ 345595 w 6057015"/>
              <a:gd name="connsiteY6" fmla="*/ 4944140 h 4944140"/>
              <a:gd name="connsiteX7" fmla="*/ 0 w 6057015"/>
              <a:gd name="connsiteY7" fmla="*/ 4598545 h 4944140"/>
              <a:gd name="connsiteX8" fmla="*/ 0 w 6057015"/>
              <a:gd name="connsiteY8" fmla="*/ 345595 h 4944140"/>
              <a:gd name="connsiteX0" fmla="*/ 0 w 6057015"/>
              <a:gd name="connsiteY0" fmla="*/ 345595 h 4944140"/>
              <a:gd name="connsiteX1" fmla="*/ 345595 w 6057015"/>
              <a:gd name="connsiteY1" fmla="*/ 0 h 4944140"/>
              <a:gd name="connsiteX2" fmla="*/ 5434973 w 6057015"/>
              <a:gd name="connsiteY2" fmla="*/ 0 h 4944140"/>
              <a:gd name="connsiteX3" fmla="*/ 6057015 w 6057015"/>
              <a:gd name="connsiteY3" fmla="*/ 2472106 h 4944140"/>
              <a:gd name="connsiteX4" fmla="*/ 5780568 w 6057015"/>
              <a:gd name="connsiteY4" fmla="*/ 4598545 h 4944140"/>
              <a:gd name="connsiteX5" fmla="*/ 5434973 w 6057015"/>
              <a:gd name="connsiteY5" fmla="*/ 4944140 h 4944140"/>
              <a:gd name="connsiteX6" fmla="*/ 345595 w 6057015"/>
              <a:gd name="connsiteY6" fmla="*/ 4944140 h 4944140"/>
              <a:gd name="connsiteX7" fmla="*/ 0 w 6057015"/>
              <a:gd name="connsiteY7" fmla="*/ 4598545 h 4944140"/>
              <a:gd name="connsiteX8" fmla="*/ 0 w 6057015"/>
              <a:gd name="connsiteY8" fmla="*/ 345595 h 4944140"/>
              <a:gd name="connsiteX0" fmla="*/ 0 w 6112289"/>
              <a:gd name="connsiteY0" fmla="*/ 345595 h 4944140"/>
              <a:gd name="connsiteX1" fmla="*/ 345595 w 6112289"/>
              <a:gd name="connsiteY1" fmla="*/ 0 h 4944140"/>
              <a:gd name="connsiteX2" fmla="*/ 5434973 w 6112289"/>
              <a:gd name="connsiteY2" fmla="*/ 0 h 4944140"/>
              <a:gd name="connsiteX3" fmla="*/ 6057015 w 6112289"/>
              <a:gd name="connsiteY3" fmla="*/ 2472106 h 4944140"/>
              <a:gd name="connsiteX4" fmla="*/ 5434973 w 6112289"/>
              <a:gd name="connsiteY4" fmla="*/ 4944140 h 4944140"/>
              <a:gd name="connsiteX5" fmla="*/ 345595 w 6112289"/>
              <a:gd name="connsiteY5" fmla="*/ 4944140 h 4944140"/>
              <a:gd name="connsiteX6" fmla="*/ 0 w 6112289"/>
              <a:gd name="connsiteY6" fmla="*/ 4598545 h 4944140"/>
              <a:gd name="connsiteX7" fmla="*/ 0 w 6112289"/>
              <a:gd name="connsiteY7" fmla="*/ 345595 h 4944140"/>
              <a:gd name="connsiteX0" fmla="*/ 0 w 7467375"/>
              <a:gd name="connsiteY0" fmla="*/ 345595 h 4944140"/>
              <a:gd name="connsiteX1" fmla="*/ 345595 w 7467375"/>
              <a:gd name="connsiteY1" fmla="*/ 0 h 4944140"/>
              <a:gd name="connsiteX2" fmla="*/ 5434973 w 7467375"/>
              <a:gd name="connsiteY2" fmla="*/ 0 h 4944140"/>
              <a:gd name="connsiteX3" fmla="*/ 6057015 w 7467375"/>
              <a:gd name="connsiteY3" fmla="*/ 2472106 h 4944140"/>
              <a:gd name="connsiteX4" fmla="*/ 7221243 w 7467375"/>
              <a:gd name="connsiteY4" fmla="*/ 4944140 h 4944140"/>
              <a:gd name="connsiteX5" fmla="*/ 345595 w 7467375"/>
              <a:gd name="connsiteY5" fmla="*/ 4944140 h 4944140"/>
              <a:gd name="connsiteX6" fmla="*/ 0 w 7467375"/>
              <a:gd name="connsiteY6" fmla="*/ 4598545 h 4944140"/>
              <a:gd name="connsiteX7" fmla="*/ 0 w 7467375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057015 w 7221243"/>
              <a:gd name="connsiteY3" fmla="*/ 2472106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354727 w 7221243"/>
              <a:gd name="connsiteY3" fmla="*/ 2195660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354727 w 7221243"/>
              <a:gd name="connsiteY3" fmla="*/ 2195660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6354727 w 7221243"/>
              <a:gd name="connsiteY3" fmla="*/ 2195660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5865630 w 7221243"/>
              <a:gd name="connsiteY3" fmla="*/ 2482739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5434973 w 7221243"/>
              <a:gd name="connsiteY2" fmla="*/ 0 h 4944140"/>
              <a:gd name="connsiteX3" fmla="*/ 5865630 w 7221243"/>
              <a:gd name="connsiteY3" fmla="*/ 2482739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4669429 w 7221243"/>
              <a:gd name="connsiteY2" fmla="*/ 10632 h 4944140"/>
              <a:gd name="connsiteX3" fmla="*/ 5865630 w 7221243"/>
              <a:gd name="connsiteY3" fmla="*/ 2482739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4669429 w 7221243"/>
              <a:gd name="connsiteY2" fmla="*/ 10632 h 4944140"/>
              <a:gd name="connsiteX3" fmla="*/ 5865630 w 7221243"/>
              <a:gd name="connsiteY3" fmla="*/ 2482739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4669429 w 7221243"/>
              <a:gd name="connsiteY2" fmla="*/ 10632 h 4944140"/>
              <a:gd name="connsiteX3" fmla="*/ 5461593 w 7221243"/>
              <a:gd name="connsiteY3" fmla="*/ 2663492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4669429 w 7221243"/>
              <a:gd name="connsiteY2" fmla="*/ 10632 h 4944140"/>
              <a:gd name="connsiteX3" fmla="*/ 5461593 w 7221243"/>
              <a:gd name="connsiteY3" fmla="*/ 2663492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  <a:gd name="connsiteX0" fmla="*/ 0 w 7221243"/>
              <a:gd name="connsiteY0" fmla="*/ 345595 h 4944140"/>
              <a:gd name="connsiteX1" fmla="*/ 345595 w 7221243"/>
              <a:gd name="connsiteY1" fmla="*/ 0 h 4944140"/>
              <a:gd name="connsiteX2" fmla="*/ 4669429 w 7221243"/>
              <a:gd name="connsiteY2" fmla="*/ 10632 h 4944140"/>
              <a:gd name="connsiteX3" fmla="*/ 5461593 w 7221243"/>
              <a:gd name="connsiteY3" fmla="*/ 2663492 h 4944140"/>
              <a:gd name="connsiteX4" fmla="*/ 7221243 w 7221243"/>
              <a:gd name="connsiteY4" fmla="*/ 4944140 h 4944140"/>
              <a:gd name="connsiteX5" fmla="*/ 345595 w 7221243"/>
              <a:gd name="connsiteY5" fmla="*/ 4944140 h 4944140"/>
              <a:gd name="connsiteX6" fmla="*/ 0 w 7221243"/>
              <a:gd name="connsiteY6" fmla="*/ 4598545 h 4944140"/>
              <a:gd name="connsiteX7" fmla="*/ 0 w 7221243"/>
              <a:gd name="connsiteY7" fmla="*/ 345595 h 494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21243" h="4944140">
                <a:moveTo>
                  <a:pt x="0" y="345595"/>
                </a:moveTo>
                <a:cubicBezTo>
                  <a:pt x="0" y="154728"/>
                  <a:pt x="154728" y="0"/>
                  <a:pt x="345595" y="0"/>
                </a:cubicBezTo>
                <a:lnTo>
                  <a:pt x="4669429" y="10632"/>
                </a:lnTo>
                <a:cubicBezTo>
                  <a:pt x="6553454" y="365943"/>
                  <a:pt x="5929426" y="1862505"/>
                  <a:pt x="5461593" y="2663492"/>
                </a:cubicBezTo>
                <a:cubicBezTo>
                  <a:pt x="4993760" y="3464479"/>
                  <a:pt x="5610699" y="4330116"/>
                  <a:pt x="7221243" y="4944140"/>
                </a:cubicBezTo>
                <a:lnTo>
                  <a:pt x="345595" y="4944140"/>
                </a:lnTo>
                <a:cubicBezTo>
                  <a:pt x="154728" y="4944140"/>
                  <a:pt x="0" y="4789412"/>
                  <a:pt x="0" y="4598545"/>
                </a:cubicBezTo>
                <a:lnTo>
                  <a:pt x="0" y="3455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CCEC64-ED0F-4BEF-90BB-2151D7C95BFF}"/>
              </a:ext>
            </a:extLst>
          </p:cNvPr>
          <p:cNvSpPr txBox="1"/>
          <p:nvPr/>
        </p:nvSpPr>
        <p:spPr>
          <a:xfrm>
            <a:off x="1474998" y="2844224"/>
            <a:ext cx="35619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>
                <a:solidFill>
                  <a:srgbClr val="0D78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</a:t>
            </a:r>
          </a:p>
          <a:p>
            <a:r>
              <a:rPr lang="en-IN" sz="3500" b="1" dirty="0">
                <a:solidFill>
                  <a:srgbClr val="0D78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WATCHING</a:t>
            </a:r>
          </a:p>
        </p:txBody>
      </p:sp>
    </p:spTree>
    <p:extLst>
      <p:ext uri="{BB962C8B-B14F-4D97-AF65-F5344CB8AC3E}">
        <p14:creationId xmlns:p14="http://schemas.microsoft.com/office/powerpoint/2010/main" val="113433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452261F4-2476-44AC-9236-E90E92DD15C9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Hình ảnh 2" descr="Ảnh có chứa ảnh chụp màn hình&#10;&#10;Mô tả được tạo với mức tin cậy rất cao" hidden="1">
            <a:extLst>
              <a:ext uri="{FF2B5EF4-FFF2-40B4-BE49-F238E27FC236}">
                <a16:creationId xmlns:a16="http://schemas.microsoft.com/office/drawing/2014/main" id="{073335E0-5DEC-45A8-937C-F380E06DA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Đồ họa 8" descr="Loa phóng thanh" hidden="1">
            <a:extLst>
              <a:ext uri="{FF2B5EF4-FFF2-40B4-BE49-F238E27FC236}">
                <a16:creationId xmlns:a16="http://schemas.microsoft.com/office/drawing/2014/main" id="{179370E9-9F49-46E4-808B-7D1734DF5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4952" y="4479907"/>
            <a:ext cx="304800" cy="304800"/>
          </a:xfrm>
          <a:prstGeom prst="rect">
            <a:avLst/>
          </a:prstGeom>
        </p:spPr>
      </p:pic>
      <p:pic>
        <p:nvPicPr>
          <p:cNvPr id="14" name="Đồ họa 13" descr="Loa phóng thanh" hidden="1">
            <a:extLst>
              <a:ext uri="{FF2B5EF4-FFF2-40B4-BE49-F238E27FC236}">
                <a16:creationId xmlns:a16="http://schemas.microsoft.com/office/drawing/2014/main" id="{0E387C1E-CC24-40FF-A01C-A4E46B930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1629" y="4479907"/>
            <a:ext cx="304800" cy="304800"/>
          </a:xfrm>
          <a:prstGeom prst="rect">
            <a:avLst/>
          </a:prstGeom>
        </p:spPr>
      </p:pic>
      <p:pic>
        <p:nvPicPr>
          <p:cNvPr id="16" name="Đồ họa 15" descr="Loa phóng thanh" hidden="1">
            <a:extLst>
              <a:ext uri="{FF2B5EF4-FFF2-40B4-BE49-F238E27FC236}">
                <a16:creationId xmlns:a16="http://schemas.microsoft.com/office/drawing/2014/main" id="{06A4D4D4-120D-48B2-861C-0773D0DF6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4952" y="5281501"/>
            <a:ext cx="304800" cy="304800"/>
          </a:xfrm>
          <a:prstGeom prst="rect">
            <a:avLst/>
          </a:prstGeom>
        </p:spPr>
      </p:pic>
      <p:sp>
        <p:nvSpPr>
          <p:cNvPr id="17" name="Hộp Văn bản 16" hidden="1">
            <a:extLst>
              <a:ext uri="{FF2B5EF4-FFF2-40B4-BE49-F238E27FC236}">
                <a16:creationId xmlns:a16="http://schemas.microsoft.com/office/drawing/2014/main" id="{44B11726-CC15-402B-83AF-3EAE1A3CD9B0}"/>
              </a:ext>
            </a:extLst>
          </p:cNvPr>
          <p:cNvSpPr txBox="1"/>
          <p:nvPr/>
        </p:nvSpPr>
        <p:spPr>
          <a:xfrm>
            <a:off x="1896689" y="5563592"/>
            <a:ext cx="204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Feature text 01</a:t>
            </a:r>
          </a:p>
        </p:txBody>
      </p:sp>
      <p:pic>
        <p:nvPicPr>
          <p:cNvPr id="18" name="Đồ họa 17" descr="Loa phóng thanh" hidden="1">
            <a:extLst>
              <a:ext uri="{FF2B5EF4-FFF2-40B4-BE49-F238E27FC236}">
                <a16:creationId xmlns:a16="http://schemas.microsoft.com/office/drawing/2014/main" id="{BD61E70D-8413-4864-B61C-6B7C6B636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1629" y="5308292"/>
            <a:ext cx="304800" cy="304800"/>
          </a:xfrm>
          <a:prstGeom prst="rect">
            <a:avLst/>
          </a:prstGeom>
        </p:spPr>
      </p:pic>
      <p:sp>
        <p:nvSpPr>
          <p:cNvPr id="19" name="Hộp Văn bản 18" hidden="1">
            <a:extLst>
              <a:ext uri="{FF2B5EF4-FFF2-40B4-BE49-F238E27FC236}">
                <a16:creationId xmlns:a16="http://schemas.microsoft.com/office/drawing/2014/main" id="{9F767DE6-2E4C-49C9-8346-ABCE2534FC78}"/>
              </a:ext>
            </a:extLst>
          </p:cNvPr>
          <p:cNvSpPr txBox="1"/>
          <p:nvPr/>
        </p:nvSpPr>
        <p:spPr>
          <a:xfrm>
            <a:off x="3833366" y="5590383"/>
            <a:ext cx="204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Feature text 01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48EDE5B6-A433-4CFB-9467-614CABDDDEDC}"/>
              </a:ext>
            </a:extLst>
          </p:cNvPr>
          <p:cNvSpPr txBox="1"/>
          <p:nvPr/>
        </p:nvSpPr>
        <p:spPr>
          <a:xfrm>
            <a:off x="-63251" y="834860"/>
            <a:ext cx="7111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GIỚI THIỆU </a:t>
            </a:r>
          </a:p>
        </p:txBody>
      </p:sp>
      <p:sp>
        <p:nvSpPr>
          <p:cNvPr id="28" name="Hình chữ nhật: Góc Tròn 5">
            <a:extLst>
              <a:ext uri="{FF2B5EF4-FFF2-40B4-BE49-F238E27FC236}">
                <a16:creationId xmlns:a16="http://schemas.microsoft.com/office/drawing/2014/main" id="{1E9FE9D4-19EB-43BE-8845-EA443C887CF2}"/>
              </a:ext>
            </a:extLst>
          </p:cNvPr>
          <p:cNvSpPr/>
          <p:nvPr/>
        </p:nvSpPr>
        <p:spPr bwMode="auto">
          <a:xfrm>
            <a:off x="4723892" y="1709928"/>
            <a:ext cx="6893170" cy="3770142"/>
          </a:xfrm>
          <a:prstGeom prst="roundRect">
            <a:avLst>
              <a:gd name="adj" fmla="val 326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Hình chữ nhật: Góc Tròn 4">
            <a:extLst>
              <a:ext uri="{FF2B5EF4-FFF2-40B4-BE49-F238E27FC236}">
                <a16:creationId xmlns:a16="http://schemas.microsoft.com/office/drawing/2014/main" id="{3A11BE83-9BEF-46B9-A186-4DD95C056588}"/>
              </a:ext>
            </a:extLst>
          </p:cNvPr>
          <p:cNvSpPr/>
          <p:nvPr/>
        </p:nvSpPr>
        <p:spPr bwMode="auto">
          <a:xfrm>
            <a:off x="349855" y="3053275"/>
            <a:ext cx="6698540" cy="3228255"/>
          </a:xfrm>
          <a:prstGeom prst="roundRect">
            <a:avLst>
              <a:gd name="adj" fmla="val 3261"/>
            </a:avLst>
          </a:prstGeom>
          <a:solidFill>
            <a:schemeClr val="bg1"/>
          </a:solidFill>
          <a:ln w="1905000" cap="rnd">
            <a:noFill/>
          </a:ln>
          <a:effectLst>
            <a:outerShdw blurRad="6223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A*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nổi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 trong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tuệ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nhân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xây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chơi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tuệ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nhân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, em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xây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chơi mang tên A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Hunting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Snake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tựa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rắn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săn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mồi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A*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chơi.</a:t>
            </a:r>
          </a:p>
        </p:txBody>
      </p:sp>
    </p:spTree>
    <p:extLst>
      <p:ext uri="{BB962C8B-B14F-4D97-AF65-F5344CB8AC3E}">
        <p14:creationId xmlns:p14="http://schemas.microsoft.com/office/powerpoint/2010/main" val="426847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B718D14F-D271-4DFA-8C1A-4E380DF477C3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0B376625-97E4-46B7-9C19-6364479C3953}"/>
              </a:ext>
            </a:extLst>
          </p:cNvPr>
          <p:cNvSpPr txBox="1"/>
          <p:nvPr/>
        </p:nvSpPr>
        <p:spPr>
          <a:xfrm>
            <a:off x="-21126" y="666046"/>
            <a:ext cx="5659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XÂY DỰNG GAME 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D1F5165F-7AD5-488F-80CA-DE1A79AC804F}"/>
              </a:ext>
            </a:extLst>
          </p:cNvPr>
          <p:cNvSpPr/>
          <p:nvPr/>
        </p:nvSpPr>
        <p:spPr bwMode="auto">
          <a:xfrm>
            <a:off x="226628" y="2150336"/>
            <a:ext cx="5411531" cy="3356051"/>
          </a:xfrm>
          <a:prstGeom prst="roundRect">
            <a:avLst>
              <a:gd name="adj" fmla="val 3261"/>
            </a:avLst>
          </a:prstGeom>
          <a:solidFill>
            <a:schemeClr val="bg1"/>
          </a:solidFill>
          <a:ln w="1905000" cap="rnd">
            <a:noFill/>
          </a:ln>
          <a:effectLst>
            <a:outerShdw blurRad="6223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75AEE3-33D6-49DE-B69F-130D8DBBAB37}"/>
              </a:ext>
            </a:extLst>
          </p:cNvPr>
          <p:cNvSpPr>
            <a:spLocks noGrp="1"/>
          </p:cNvSpPr>
          <p:nvPr/>
        </p:nvSpPr>
        <p:spPr>
          <a:xfrm>
            <a:off x="441743" y="2472037"/>
            <a:ext cx="4962486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ương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thư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A*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đi cho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rắn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trong mê cung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ăn </a:t>
            </a:r>
            <a:r>
              <a:rPr lang="vi-V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mồi</a:t>
            </a:r>
            <a:r>
              <a:rPr lang="vi-V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47">
            <a:extLst>
              <a:ext uri="{FF2B5EF4-FFF2-40B4-BE49-F238E27FC236}">
                <a16:creationId xmlns:a16="http://schemas.microsoft.com/office/drawing/2014/main" id="{5956D8AA-DD65-41A9-B9DF-0E539B00D013}"/>
              </a:ext>
            </a:extLst>
          </p:cNvPr>
          <p:cNvSpPr/>
          <p:nvPr/>
        </p:nvSpPr>
        <p:spPr>
          <a:xfrm>
            <a:off x="1590502" y="1974629"/>
            <a:ext cx="2436031" cy="4974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B6AD2-CA4F-4140-8913-2DF2FFDC0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29" y="1453845"/>
            <a:ext cx="6241914" cy="3240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A5886-DDAB-4E18-8388-DE92B9C4DC45}"/>
              </a:ext>
            </a:extLst>
          </p:cNvPr>
          <p:cNvSpPr txBox="1"/>
          <p:nvPr/>
        </p:nvSpPr>
        <p:spPr>
          <a:xfrm>
            <a:off x="8609794" y="4100208"/>
            <a:ext cx="2631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38470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ình Bầu dục 1">
            <a:extLst>
              <a:ext uri="{FF2B5EF4-FFF2-40B4-BE49-F238E27FC236}">
                <a16:creationId xmlns:a16="http://schemas.microsoft.com/office/drawing/2014/main" id="{35045682-DD73-4A32-9630-C72F690452F1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19">
            <a:extLst>
              <a:ext uri="{FF2B5EF4-FFF2-40B4-BE49-F238E27FC236}">
                <a16:creationId xmlns:a16="http://schemas.microsoft.com/office/drawing/2014/main" id="{6A73D048-46F0-42DA-9BFD-33404EA4D65C}"/>
              </a:ext>
            </a:extLst>
          </p:cNvPr>
          <p:cNvSpPr txBox="1"/>
          <p:nvPr/>
        </p:nvSpPr>
        <p:spPr>
          <a:xfrm>
            <a:off x="-21126" y="692596"/>
            <a:ext cx="5659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69ECFE-4665-45E2-A913-6AF55B2D60B0}"/>
              </a:ext>
            </a:extLst>
          </p:cNvPr>
          <p:cNvSpPr>
            <a:spLocks noGrp="1"/>
          </p:cNvSpPr>
          <p:nvPr/>
        </p:nvSpPr>
        <p:spPr>
          <a:xfrm>
            <a:off x="441743" y="2472037"/>
            <a:ext cx="4962486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49C6E503-A1DE-4BD2-AADD-DED17664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209" y="692596"/>
            <a:ext cx="5457824" cy="545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6A3874-7C88-4D1D-BA37-F07CF6CC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3" y="2223332"/>
            <a:ext cx="4848225" cy="216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: Rounded Corners 47">
            <a:extLst>
              <a:ext uri="{FF2B5EF4-FFF2-40B4-BE49-F238E27FC236}">
                <a16:creationId xmlns:a16="http://schemas.microsoft.com/office/drawing/2014/main" id="{22BB3AC5-2EAE-4ECC-80E4-8C9809E06822}"/>
              </a:ext>
            </a:extLst>
          </p:cNvPr>
          <p:cNvSpPr/>
          <p:nvPr/>
        </p:nvSpPr>
        <p:spPr>
          <a:xfrm>
            <a:off x="1590502" y="1974629"/>
            <a:ext cx="2436031" cy="4974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848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466C5020-2B48-48B8-B56A-7D55051BDD90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11E5E2AE-C95B-439A-AABB-F344AF624992}"/>
              </a:ext>
            </a:extLst>
          </p:cNvPr>
          <p:cNvSpPr txBox="1"/>
          <p:nvPr/>
        </p:nvSpPr>
        <p:spPr>
          <a:xfrm>
            <a:off x="-21126" y="692596"/>
            <a:ext cx="5659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4D29CE-78DE-4760-8EE5-F7B722AD43DE}"/>
              </a:ext>
            </a:extLst>
          </p:cNvPr>
          <p:cNvSpPr>
            <a:spLocks noGrp="1"/>
          </p:cNvSpPr>
          <p:nvPr/>
        </p:nvSpPr>
        <p:spPr>
          <a:xfrm>
            <a:off x="441743" y="2472037"/>
            <a:ext cx="4962486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B81469-E853-4D21-B8E3-4BDDB440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3" y="2223332"/>
            <a:ext cx="4848225" cy="216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: Rounded Corners 47">
            <a:extLst>
              <a:ext uri="{FF2B5EF4-FFF2-40B4-BE49-F238E27FC236}">
                <a16:creationId xmlns:a16="http://schemas.microsoft.com/office/drawing/2014/main" id="{3402E81A-90F8-436A-8D92-7EF5CD3C7BF2}"/>
              </a:ext>
            </a:extLst>
          </p:cNvPr>
          <p:cNvSpPr/>
          <p:nvPr/>
        </p:nvSpPr>
        <p:spPr>
          <a:xfrm>
            <a:off x="1590502" y="1974629"/>
            <a:ext cx="2436031" cy="4974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F24A71F1-248C-41F3-BE8C-6ED4E690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289" y="709928"/>
            <a:ext cx="5463743" cy="543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7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ình Bầu dục 1">
            <a:extLst>
              <a:ext uri="{FF2B5EF4-FFF2-40B4-BE49-F238E27FC236}">
                <a16:creationId xmlns:a16="http://schemas.microsoft.com/office/drawing/2014/main" id="{7B7678A3-B9F4-43DB-BA1D-4C85AF96D890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ộp Văn bản 19">
            <a:extLst>
              <a:ext uri="{FF2B5EF4-FFF2-40B4-BE49-F238E27FC236}">
                <a16:creationId xmlns:a16="http://schemas.microsoft.com/office/drawing/2014/main" id="{3BC41B12-7ED0-43E5-B9CD-E98FB208A474}"/>
              </a:ext>
            </a:extLst>
          </p:cNvPr>
          <p:cNvSpPr txBox="1"/>
          <p:nvPr/>
        </p:nvSpPr>
        <p:spPr>
          <a:xfrm>
            <a:off x="-21126" y="692596"/>
            <a:ext cx="5659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CAA23F-C067-456F-80E2-CA78CC9F8140}"/>
              </a:ext>
            </a:extLst>
          </p:cNvPr>
          <p:cNvSpPr>
            <a:spLocks noGrp="1"/>
          </p:cNvSpPr>
          <p:nvPr/>
        </p:nvSpPr>
        <p:spPr>
          <a:xfrm>
            <a:off x="441743" y="2472037"/>
            <a:ext cx="4962486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7094D59C-143E-4DCA-B9E8-50F4744CE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69" y="709929"/>
            <a:ext cx="5463744" cy="543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011916-C9C1-4A4E-B186-2A880185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7" y="2223333"/>
            <a:ext cx="4848225" cy="216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Rectangle: Rounded Corners 47">
            <a:extLst>
              <a:ext uri="{FF2B5EF4-FFF2-40B4-BE49-F238E27FC236}">
                <a16:creationId xmlns:a16="http://schemas.microsoft.com/office/drawing/2014/main" id="{4CF87991-678C-4D20-8171-5E18D1C50490}"/>
              </a:ext>
            </a:extLst>
          </p:cNvPr>
          <p:cNvSpPr/>
          <p:nvPr/>
        </p:nvSpPr>
        <p:spPr>
          <a:xfrm>
            <a:off x="1590502" y="1974629"/>
            <a:ext cx="2436031" cy="4974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8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B08C7B74-C4EF-4A0E-946B-714EAC14C318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C3866EA8-9F40-46DB-B613-92450632C419}"/>
              </a:ext>
            </a:extLst>
          </p:cNvPr>
          <p:cNvSpPr txBox="1"/>
          <p:nvPr/>
        </p:nvSpPr>
        <p:spPr>
          <a:xfrm>
            <a:off x="-21126" y="692596"/>
            <a:ext cx="5659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570F36-9586-4FC5-B4F0-0F1B950B0AB5}"/>
              </a:ext>
            </a:extLst>
          </p:cNvPr>
          <p:cNvSpPr>
            <a:spLocks noGrp="1"/>
          </p:cNvSpPr>
          <p:nvPr/>
        </p:nvSpPr>
        <p:spPr>
          <a:xfrm>
            <a:off x="441743" y="2472037"/>
            <a:ext cx="4962486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B41A19E-70EF-4BD4-BEB0-38964CC3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69" y="709929"/>
            <a:ext cx="5463744" cy="543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7A0376-E45C-4260-B6A8-5BF2BADC8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827" y="709927"/>
            <a:ext cx="5463744" cy="542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6B3D06-F39A-484D-A470-54031F14B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18" y="2223333"/>
            <a:ext cx="4848224" cy="216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: Rounded Corners 47">
            <a:extLst>
              <a:ext uri="{FF2B5EF4-FFF2-40B4-BE49-F238E27FC236}">
                <a16:creationId xmlns:a16="http://schemas.microsoft.com/office/drawing/2014/main" id="{8B419227-4A7A-43F1-B600-A6EEF9312E53}"/>
              </a:ext>
            </a:extLst>
          </p:cNvPr>
          <p:cNvSpPr/>
          <p:nvPr/>
        </p:nvSpPr>
        <p:spPr>
          <a:xfrm>
            <a:off x="1590502" y="1974629"/>
            <a:ext cx="2436031" cy="4974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53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F7DE1CA4-5236-4655-9588-AFB044254F39}"/>
              </a:ext>
            </a:extLst>
          </p:cNvPr>
          <p:cNvSpPr/>
          <p:nvPr/>
        </p:nvSpPr>
        <p:spPr bwMode="auto">
          <a:xfrm rot="20896552">
            <a:off x="-836777" y="3124719"/>
            <a:ext cx="14684841" cy="7399566"/>
          </a:xfrm>
          <a:prstGeom prst="ellipse">
            <a:avLst/>
          </a:prstGeom>
          <a:gradFill>
            <a:gsLst>
              <a:gs pos="0">
                <a:srgbClr val="0F67AE"/>
              </a:gs>
              <a:gs pos="100000">
                <a:srgbClr val="09B758"/>
              </a:gs>
            </a:gsLst>
            <a:lin ang="1800000" scaled="0"/>
          </a:gradFill>
          <a:ln w="1905000" cap="rnd"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19">
            <a:extLst>
              <a:ext uri="{FF2B5EF4-FFF2-40B4-BE49-F238E27FC236}">
                <a16:creationId xmlns:a16="http://schemas.microsoft.com/office/drawing/2014/main" id="{8473E3CF-B824-48A0-9ABE-D14D39AF6AAB}"/>
              </a:ext>
            </a:extLst>
          </p:cNvPr>
          <p:cNvSpPr txBox="1"/>
          <p:nvPr/>
        </p:nvSpPr>
        <p:spPr>
          <a:xfrm>
            <a:off x="-21126" y="692596"/>
            <a:ext cx="5659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18B6AB-7392-4CA0-8D1C-FC00A4792A60}"/>
              </a:ext>
            </a:extLst>
          </p:cNvPr>
          <p:cNvSpPr>
            <a:spLocks noGrp="1"/>
          </p:cNvSpPr>
          <p:nvPr/>
        </p:nvSpPr>
        <p:spPr>
          <a:xfrm>
            <a:off x="441743" y="2472037"/>
            <a:ext cx="4962486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47">
            <a:extLst>
              <a:ext uri="{FF2B5EF4-FFF2-40B4-BE49-F238E27FC236}">
                <a16:creationId xmlns:a16="http://schemas.microsoft.com/office/drawing/2014/main" id="{4E14760D-54CD-40D9-B6C0-598C57A5AC21}"/>
              </a:ext>
            </a:extLst>
          </p:cNvPr>
          <p:cNvSpPr/>
          <p:nvPr/>
        </p:nvSpPr>
        <p:spPr>
          <a:xfrm>
            <a:off x="1590502" y="1691396"/>
            <a:ext cx="2436031" cy="78064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1F7F"/>
              </a:gs>
              <a:gs pos="100000">
                <a:srgbClr val="00CD9F"/>
              </a:gs>
            </a:gsLst>
            <a:lin ang="3600000" scaled="0"/>
            <a:tileRect/>
          </a:gradFill>
          <a:ln>
            <a:noFill/>
          </a:ln>
          <a:effectLst>
            <a:outerShdw blurRad="165100" dist="76200" dir="2700000" algn="tl" rotWithShape="0">
              <a:srgbClr val="FF0186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7A51139-0723-4DC6-BF9E-20C03AD1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54" y="709509"/>
            <a:ext cx="3303641" cy="250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C2FBE973-E165-4D2D-B332-417EF2315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121" y="709509"/>
            <a:ext cx="3303641" cy="250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BD7308D-ADBB-4186-9CDF-3A60381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53" y="3852165"/>
            <a:ext cx="3303641" cy="251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>
            <a:extLst>
              <a:ext uri="{FF2B5EF4-FFF2-40B4-BE49-F238E27FC236}">
                <a16:creationId xmlns:a16="http://schemas.microsoft.com/office/drawing/2014/main" id="{BF17BB60-FEE1-4A3C-B42F-9197143E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616" y="3852165"/>
            <a:ext cx="3303641" cy="250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51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642</Words>
  <Application>Microsoft Office PowerPoint</Application>
  <PresentationFormat>Widescreen</PresentationFormat>
  <Paragraphs>95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Jack Wiliams</dc:creator>
  <cp:lastModifiedBy>Phương Nguyễn</cp:lastModifiedBy>
  <cp:revision>83</cp:revision>
  <dcterms:created xsi:type="dcterms:W3CDTF">2018-11-20T14:32:06Z</dcterms:created>
  <dcterms:modified xsi:type="dcterms:W3CDTF">2019-01-17T06:32:25Z</dcterms:modified>
</cp:coreProperties>
</file>